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4"/>
    <p:sldMasterId id="2147483733" r:id="rId5"/>
    <p:sldMasterId id="2147483714" r:id="rId6"/>
  </p:sldMasterIdLst>
  <p:notesMasterIdLst>
    <p:notesMasterId r:id="rId25"/>
  </p:notesMasterIdLst>
  <p:sldIdLst>
    <p:sldId id="257" r:id="rId7"/>
    <p:sldId id="283" r:id="rId8"/>
    <p:sldId id="276" r:id="rId9"/>
    <p:sldId id="284" r:id="rId10"/>
    <p:sldId id="294" r:id="rId11"/>
    <p:sldId id="295" r:id="rId12"/>
    <p:sldId id="296" r:id="rId13"/>
    <p:sldId id="292" r:id="rId14"/>
    <p:sldId id="293" r:id="rId15"/>
    <p:sldId id="297" r:id="rId16"/>
    <p:sldId id="298" r:id="rId17"/>
    <p:sldId id="300" r:id="rId18"/>
    <p:sldId id="301" r:id="rId19"/>
    <p:sldId id="302" r:id="rId20"/>
    <p:sldId id="303" r:id="rId21"/>
    <p:sldId id="304" r:id="rId22"/>
    <p:sldId id="306" r:id="rId23"/>
    <p:sldId id="30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B29EBD-3A5A-CC4D-0C56-4C1885E50E0C}" v="229" dt="2021-03-28T01:18:22.424"/>
    <p1510:client id="{DE36D1E4-0783-A9E0-EF13-936651232CF0}" v="1444" dt="2021-03-27T07:58:49.0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66393" autoAdjust="0"/>
  </p:normalViewPr>
  <p:slideViewPr>
    <p:cSldViewPr snapToGrid="0">
      <p:cViewPr varScale="1">
        <p:scale>
          <a:sx n="76" d="100"/>
          <a:sy n="76" d="100"/>
        </p:scale>
        <p:origin x="1950" y="84"/>
      </p:cViewPr>
      <p:guideLst/>
    </p:cSldViewPr>
  </p:slideViewPr>
  <p:notesTextViewPr>
    <p:cViewPr>
      <p:scale>
        <a:sx n="120" d="100"/>
        <a:sy n="12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099A2C-C370-4530-BF33-47C3AB493243}" type="datetimeFigureOut">
              <a:rPr lang="en-AU" smtClean="0"/>
              <a:t>28/03/2021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E4B725-2203-4ED2-9256-A661C18EFA60}" type="slidenum">
              <a:rPr lang="en-AU" smtClean="0"/>
              <a:t>‹#›</a:t>
            </a:fld>
            <a:endParaRPr lang="en-AU"/>
          </a:p>
        </p:txBody>
      </p:sp>
    </p:spTree>
    <p:extLst>
      <p:ext uri="{BB962C8B-B14F-4D97-AF65-F5344CB8AC3E}">
        <p14:creationId xmlns:p14="http://schemas.microsoft.com/office/powerpoint/2010/main" val="3493265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Hi all, today, we'll be covering the details of "working as a team online" and how you might "conduct standups".  </a:t>
            </a:r>
          </a:p>
          <a:p>
            <a:r>
              <a:rPr lang="en-US" dirty="0">
                <a:cs typeface="Calibri"/>
              </a:rPr>
              <a:t>- </a:t>
            </a:r>
            <a:r>
              <a:rPr lang="en-US" dirty="0"/>
              <a:t>Just note that the we won't be covering all aspects of group work in this tutorial!</a:t>
            </a:r>
            <a:endParaRPr lang="en-US" dirty="0">
              <a:cs typeface="Calibri"/>
            </a:endParaRPr>
          </a:p>
          <a:p>
            <a:r>
              <a:rPr lang="en-US" dirty="0">
                <a:cs typeface="Calibri"/>
              </a:rPr>
              <a:t>- </a:t>
            </a:r>
            <a:r>
              <a:rPr lang="en-US" dirty="0"/>
              <a:t>Although standups are an efficient way of conducting meetings, you should still conduct longer meetings that are purely focused on the actual project writing and analysis!</a:t>
            </a:r>
            <a:endParaRPr lang="en-US" dirty="0">
              <a:cs typeface="Calibri"/>
            </a:endParaRPr>
          </a:p>
        </p:txBody>
      </p:sp>
      <p:sp>
        <p:nvSpPr>
          <p:cNvPr id="4" name="Slide Number Placeholder 3"/>
          <p:cNvSpPr>
            <a:spLocks noGrp="1"/>
          </p:cNvSpPr>
          <p:nvPr>
            <p:ph type="sldNum" sz="quarter" idx="5"/>
          </p:nvPr>
        </p:nvSpPr>
        <p:spPr/>
        <p:txBody>
          <a:bodyPr/>
          <a:lstStyle/>
          <a:p>
            <a:fld id="{72E4B725-2203-4ED2-9256-A661C18EFA60}" type="slidenum">
              <a:rPr lang="en-AU" smtClean="0"/>
              <a:t>1</a:t>
            </a:fld>
            <a:endParaRPr lang="en-AU"/>
          </a:p>
        </p:txBody>
      </p:sp>
    </p:spTree>
    <p:extLst>
      <p:ext uri="{BB962C8B-B14F-4D97-AF65-F5344CB8AC3E}">
        <p14:creationId xmlns:p14="http://schemas.microsoft.com/office/powerpoint/2010/main" val="42510655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panose="020F0502020204030204"/>
              </a:rPr>
              <a:t>Overleaf is a free online platform which allows live collaboration for latex reports.</a:t>
            </a:r>
          </a:p>
          <a:p>
            <a:endParaRPr lang="en-US" dirty="0">
              <a:cs typeface="Calibri" panose="020F0502020204030204"/>
            </a:endParaRPr>
          </a:p>
          <a:p>
            <a:r>
              <a:rPr lang="en-US" dirty="0">
                <a:cs typeface="Calibri" panose="020F0502020204030204"/>
              </a:rPr>
              <a:t>Latex is a markup language (like HTML and markdown) and is the most common way of writing up reports.</a:t>
            </a:r>
          </a:p>
          <a:p>
            <a:endParaRPr lang="en-US" dirty="0">
              <a:cs typeface="Calibri" panose="020F0502020204030204"/>
            </a:endParaRPr>
          </a:p>
          <a:p>
            <a:r>
              <a:rPr lang="en-US" dirty="0">
                <a:cs typeface="Calibri" panose="020F0502020204030204"/>
              </a:rPr>
              <a:t>Many of your assignments and lecture slides that you get at </a:t>
            </a:r>
            <a:r>
              <a:rPr lang="en-US" dirty="0" err="1">
                <a:cs typeface="Calibri" panose="020F0502020204030204"/>
              </a:rPr>
              <a:t>uni</a:t>
            </a:r>
            <a:r>
              <a:rPr lang="en-US" dirty="0">
                <a:cs typeface="Calibri" panose="020F0502020204030204"/>
              </a:rPr>
              <a:t>, are actually written in latex!</a:t>
            </a:r>
          </a:p>
        </p:txBody>
      </p:sp>
      <p:sp>
        <p:nvSpPr>
          <p:cNvPr id="4" name="Slide Number Placeholder 3"/>
          <p:cNvSpPr>
            <a:spLocks noGrp="1"/>
          </p:cNvSpPr>
          <p:nvPr>
            <p:ph type="sldNum" sz="quarter" idx="5"/>
          </p:nvPr>
        </p:nvSpPr>
        <p:spPr/>
        <p:txBody>
          <a:bodyPr/>
          <a:lstStyle/>
          <a:p>
            <a:fld id="{72E4B725-2203-4ED2-9256-A661C18EFA60}" type="slidenum">
              <a:rPr lang="en-AU" smtClean="0"/>
              <a:t>10</a:t>
            </a:fld>
            <a:endParaRPr lang="en-AU"/>
          </a:p>
        </p:txBody>
      </p:sp>
    </p:spTree>
    <p:extLst>
      <p:ext uri="{BB962C8B-B14F-4D97-AF65-F5344CB8AC3E}">
        <p14:creationId xmlns:p14="http://schemas.microsoft.com/office/powerpoint/2010/main" val="2348323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Now, in terms of keeping track of teams progress between the standups, there are a plethora of communication and collaborative tools, such as: </a:t>
            </a:r>
            <a:endParaRPr lang="en-US"/>
          </a:p>
          <a:p>
            <a:r>
              <a:rPr lang="en-US" dirty="0"/>
              <a:t>    - Discord or Slack channels </a:t>
            </a:r>
            <a:endParaRPr lang="en-US" dirty="0">
              <a:cs typeface="Calibri"/>
            </a:endParaRPr>
          </a:p>
          <a:p>
            <a:r>
              <a:rPr lang="en-US" dirty="0"/>
              <a:t>    - Online spreadsheets/docs (such as google or office) </a:t>
            </a:r>
            <a:endParaRPr lang="en-US" dirty="0">
              <a:cs typeface="Calibri"/>
            </a:endParaRPr>
          </a:p>
          <a:p>
            <a:r>
              <a:rPr lang="en-US" dirty="0"/>
              <a:t>    - Canvas group page </a:t>
            </a:r>
            <a:endParaRPr lang="en-US" dirty="0">
              <a:cs typeface="Calibri"/>
            </a:endParaRPr>
          </a:p>
          <a:p>
            <a:r>
              <a:rPr lang="en-US" dirty="0"/>
              <a:t>    - Checking git commits and issues </a:t>
            </a:r>
            <a:endParaRPr lang="en-US" dirty="0">
              <a:cs typeface="Calibri"/>
            </a:endParaRPr>
          </a:p>
          <a:p>
            <a:r>
              <a:rPr lang="en-US" dirty="0"/>
              <a:t>    - Kanban boards (which we will cover in a bit)</a:t>
            </a:r>
            <a:endParaRPr lang="en-US" dirty="0">
              <a:cs typeface="Calibri"/>
            </a:endParaRPr>
          </a:p>
        </p:txBody>
      </p:sp>
      <p:sp>
        <p:nvSpPr>
          <p:cNvPr id="4" name="Slide Number Placeholder 3"/>
          <p:cNvSpPr>
            <a:spLocks noGrp="1"/>
          </p:cNvSpPr>
          <p:nvPr>
            <p:ph type="sldNum" sz="quarter" idx="5"/>
          </p:nvPr>
        </p:nvSpPr>
        <p:spPr/>
        <p:txBody>
          <a:bodyPr/>
          <a:lstStyle/>
          <a:p>
            <a:fld id="{72E4B725-2203-4ED2-9256-A661C18EFA60}" type="slidenum">
              <a:rPr lang="en-AU" smtClean="0"/>
              <a:t>11</a:t>
            </a:fld>
            <a:endParaRPr lang="en-AU"/>
          </a:p>
        </p:txBody>
      </p:sp>
    </p:spTree>
    <p:extLst>
      <p:ext uri="{BB962C8B-B14F-4D97-AF65-F5344CB8AC3E}">
        <p14:creationId xmlns:p14="http://schemas.microsoft.com/office/powerpoint/2010/main" val="3886609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 will now introduce the concepts of a standup, which is an "agile" work methodology that industry teams follow when working remotely.  </a:t>
            </a:r>
          </a:p>
          <a:p>
            <a:r>
              <a:rPr lang="en-US" dirty="0"/>
              <a:t>- Especially during COVID, where many businesses have transitioned into the WFH lifestyle, it is important that you have some experience and at least an attempt at maintaining some form of online team work using standups. </a:t>
            </a:r>
            <a:endParaRPr lang="en-US" dirty="0">
              <a:cs typeface="Calibri"/>
            </a:endParaRPr>
          </a:p>
          <a:p>
            <a:r>
              <a:rPr lang="en-US" dirty="0"/>
              <a:t>- This will not only be beneficial for your university projects, but will also serve as an important skill you can chuck down on your resume! </a:t>
            </a:r>
            <a:endParaRPr lang="en-US" dirty="0">
              <a:cs typeface="Calibri"/>
            </a:endParaRPr>
          </a:p>
        </p:txBody>
      </p:sp>
      <p:sp>
        <p:nvSpPr>
          <p:cNvPr id="4" name="Slide Number Placeholder 3"/>
          <p:cNvSpPr>
            <a:spLocks noGrp="1"/>
          </p:cNvSpPr>
          <p:nvPr>
            <p:ph type="sldNum" sz="quarter" idx="5"/>
          </p:nvPr>
        </p:nvSpPr>
        <p:spPr/>
        <p:txBody>
          <a:bodyPr/>
          <a:lstStyle/>
          <a:p>
            <a:fld id="{72E4B725-2203-4ED2-9256-A661C18EFA60}" type="slidenum">
              <a:rPr lang="en-AU" smtClean="0"/>
              <a:t>12</a:t>
            </a:fld>
            <a:endParaRPr lang="en-AU"/>
          </a:p>
        </p:txBody>
      </p:sp>
    </p:spTree>
    <p:extLst>
      <p:ext uri="{BB962C8B-B14F-4D97-AF65-F5344CB8AC3E}">
        <p14:creationId xmlns:p14="http://schemas.microsoft.com/office/powerpoint/2010/main" val="3670110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Part 3 – Standups and Kanban</a:t>
            </a:r>
          </a:p>
        </p:txBody>
      </p:sp>
      <p:sp>
        <p:nvSpPr>
          <p:cNvPr id="4" name="Slide Number Placeholder 3"/>
          <p:cNvSpPr>
            <a:spLocks noGrp="1"/>
          </p:cNvSpPr>
          <p:nvPr>
            <p:ph type="sldNum" sz="quarter" idx="5"/>
          </p:nvPr>
        </p:nvSpPr>
        <p:spPr/>
        <p:txBody>
          <a:bodyPr/>
          <a:lstStyle/>
          <a:p>
            <a:fld id="{72E4B725-2203-4ED2-9256-A661C18EFA60}" type="slidenum">
              <a:rPr lang="en-AU" smtClean="0"/>
              <a:t>13</a:t>
            </a:fld>
            <a:endParaRPr lang="en-AU"/>
          </a:p>
        </p:txBody>
      </p:sp>
    </p:spTree>
    <p:extLst>
      <p:ext uri="{BB962C8B-B14F-4D97-AF65-F5344CB8AC3E}">
        <p14:creationId xmlns:p14="http://schemas.microsoft.com/office/powerpoint/2010/main" val="2185380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a standup? </a:t>
            </a:r>
            <a:endParaRPr lang="en-US"/>
          </a:p>
          <a:p>
            <a:r>
              <a:rPr lang="en-US" dirty="0"/>
              <a:t>- In many American sports such as football and rugby, the team has a huddle before each play. </a:t>
            </a:r>
            <a:endParaRPr lang="en-US" dirty="0">
              <a:cs typeface="Calibri"/>
            </a:endParaRPr>
          </a:p>
          <a:p>
            <a:r>
              <a:rPr lang="en-US" dirty="0"/>
              <a:t>- The huddle is short and strategic: it keeps the team informed, connected, and calibrated throughout the game. </a:t>
            </a:r>
            <a:endParaRPr lang="en-US" dirty="0">
              <a:cs typeface="Calibri"/>
            </a:endParaRPr>
          </a:p>
          <a:p>
            <a:r>
              <a:rPr lang="en-US" dirty="0"/>
              <a:t>- For software teams, the standup is much like a team's huddle, and we usually refer to this as a "scrum meeting" </a:t>
            </a:r>
            <a:endParaRPr lang="en-US" dirty="0">
              <a:cs typeface="Calibri"/>
            </a:endParaRPr>
          </a:p>
          <a:p>
            <a:r>
              <a:rPr lang="en-US" dirty="0"/>
              <a:t>- In other words, scrums are a daily meeting that involves the core team; such as project managers, clients, and developers. </a:t>
            </a:r>
            <a:endParaRPr lang="en-US" dirty="0">
              <a:cs typeface="Calibri"/>
            </a:endParaRPr>
          </a:p>
          <a:p>
            <a:r>
              <a:rPr lang="en-US" dirty="0"/>
              <a:t>- For your group project, this will just be all the team members. </a:t>
            </a:r>
            <a:endParaRPr lang="en-US" dirty="0">
              <a:cs typeface="Calibri"/>
            </a:endParaRPr>
          </a:p>
          <a:p>
            <a:r>
              <a:rPr lang="en-US" dirty="0"/>
              <a:t>- Although standups can vary across different teams, we usually have 3 simple questions that each person takes in turns to answer. </a:t>
            </a:r>
          </a:p>
        </p:txBody>
      </p:sp>
      <p:sp>
        <p:nvSpPr>
          <p:cNvPr id="4" name="Slide Number Placeholder 3"/>
          <p:cNvSpPr>
            <a:spLocks noGrp="1"/>
          </p:cNvSpPr>
          <p:nvPr>
            <p:ph type="sldNum" sz="quarter" idx="5"/>
          </p:nvPr>
        </p:nvSpPr>
        <p:spPr/>
        <p:txBody>
          <a:bodyPr/>
          <a:lstStyle/>
          <a:p>
            <a:fld id="{72E4B725-2203-4ED2-9256-A661C18EFA60}" type="slidenum">
              <a:rPr lang="en-AU" smtClean="0"/>
              <a:t>14</a:t>
            </a:fld>
            <a:endParaRPr lang="en-AU"/>
          </a:p>
        </p:txBody>
      </p:sp>
    </p:spTree>
    <p:extLst>
      <p:ext uri="{BB962C8B-B14F-4D97-AF65-F5344CB8AC3E}">
        <p14:creationId xmlns:p14="http://schemas.microsoft.com/office/powerpoint/2010/main" val="2729701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What work have I completed since the last standup? </a:t>
            </a:r>
            <a:endParaRPr lang="en-US"/>
          </a:p>
          <a:p>
            <a:r>
              <a:rPr lang="en-US" dirty="0"/>
              <a:t>2. What new tasks can I work on until the next standup? </a:t>
            </a:r>
            <a:endParaRPr lang="en-US" dirty="0">
              <a:cs typeface="Calibri"/>
            </a:endParaRPr>
          </a:p>
          <a:p>
            <a:r>
              <a:rPr lang="en-US" dirty="0"/>
              <a:t>3. What issues came across that are blocking my progress? </a:t>
            </a:r>
            <a:endParaRPr lang="en-US" dirty="0">
              <a:cs typeface="Calibri"/>
            </a:endParaRPr>
          </a:p>
          <a:p>
            <a:endParaRPr lang="en-US" dirty="0">
              <a:cs typeface="Calibri"/>
            </a:endParaRPr>
          </a:p>
          <a:p>
            <a:r>
              <a:rPr lang="en-US" dirty="0"/>
              <a:t>- Standups are supposed to be kept short and efficient, so each person usually spends no more than a couple minutes talking (hence a standup, you stand up and give a short talk). </a:t>
            </a:r>
            <a:endParaRPr lang="en-US" dirty="0">
              <a:cs typeface="Calibri"/>
            </a:endParaRPr>
          </a:p>
          <a:p>
            <a:r>
              <a:rPr lang="en-US" dirty="0"/>
              <a:t>- It's also strongly recommended that you have someone on rotation every standup to write meeting minutes, so you don't have to "remember" or "make them up" later.</a:t>
            </a:r>
          </a:p>
        </p:txBody>
      </p:sp>
      <p:sp>
        <p:nvSpPr>
          <p:cNvPr id="4" name="Slide Number Placeholder 3"/>
          <p:cNvSpPr>
            <a:spLocks noGrp="1"/>
          </p:cNvSpPr>
          <p:nvPr>
            <p:ph type="sldNum" sz="quarter" idx="5"/>
          </p:nvPr>
        </p:nvSpPr>
        <p:spPr/>
        <p:txBody>
          <a:bodyPr/>
          <a:lstStyle/>
          <a:p>
            <a:fld id="{72E4B725-2203-4ED2-9256-A661C18EFA60}" type="slidenum">
              <a:rPr lang="en-AU" smtClean="0"/>
              <a:t>15</a:t>
            </a:fld>
            <a:endParaRPr lang="en-AU"/>
          </a:p>
        </p:txBody>
      </p:sp>
    </p:spTree>
    <p:extLst>
      <p:ext uri="{BB962C8B-B14F-4D97-AF65-F5344CB8AC3E}">
        <p14:creationId xmlns:p14="http://schemas.microsoft.com/office/powerpoint/2010/main" val="1854650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Kanban Boards:</a:t>
            </a:r>
          </a:p>
          <a:p>
            <a:r>
              <a:rPr lang="en-US" dirty="0"/>
              <a:t>- Now that we have covered the basics of standups, let’s move onto Kanban boards within the context of Agile work methodology.</a:t>
            </a:r>
            <a:endParaRPr lang="en-US" dirty="0">
              <a:cs typeface="Calibri"/>
            </a:endParaRPr>
          </a:p>
          <a:p>
            <a:pPr marL="0" indent="0">
              <a:buFontTx/>
              <a:buNone/>
            </a:pPr>
            <a:r>
              <a:rPr lang="en-US" dirty="0"/>
              <a:t>- Kanban is actually a Japanese term for billboard. </a:t>
            </a:r>
          </a:p>
          <a:p>
            <a:pPr marL="0" indent="0">
              <a:buFontTx/>
              <a:buNone/>
            </a:pPr>
            <a:r>
              <a:rPr lang="en-US" dirty="0"/>
              <a:t>- In the context of agile work methodology, Kanban boards have tasks are represented visually as a card on the board, allowing all team members to see the progress of each task at any time. </a:t>
            </a:r>
            <a:endParaRPr lang="en-US" dirty="0">
              <a:cs typeface="Calibri"/>
            </a:endParaRPr>
          </a:p>
          <a:p>
            <a:endParaRPr lang="en-US" dirty="0">
              <a:cs typeface="Calibri"/>
            </a:endParaRPr>
          </a:p>
          <a:p>
            <a:r>
              <a:rPr lang="en-US" dirty="0">
                <a:cs typeface="Calibri"/>
              </a:rPr>
              <a:t>To the right here, you can see an example of a </a:t>
            </a:r>
            <a:r>
              <a:rPr lang="en-US" dirty="0" err="1">
                <a:cs typeface="Calibri"/>
              </a:rPr>
              <a:t>kanban</a:t>
            </a:r>
            <a:r>
              <a:rPr lang="en-US" dirty="0">
                <a:cs typeface="Calibri"/>
              </a:rPr>
              <a:t> board with several tasks and cards.</a:t>
            </a:r>
          </a:p>
          <a:p>
            <a:endParaRPr lang="en-US" dirty="0">
              <a:cs typeface="Calibri"/>
            </a:endParaRPr>
          </a:p>
          <a:p>
            <a:r>
              <a:rPr lang="en-US" dirty="0">
                <a:cs typeface="Calibri"/>
              </a:rPr>
              <a:t>There are usually 4 cards, but here, we also have a 5th card for "URGENT" which denotes a task that needs to be completed ASAP. </a:t>
            </a:r>
          </a:p>
        </p:txBody>
      </p:sp>
      <p:sp>
        <p:nvSpPr>
          <p:cNvPr id="4" name="Slide Number Placeholder 3"/>
          <p:cNvSpPr>
            <a:spLocks noGrp="1"/>
          </p:cNvSpPr>
          <p:nvPr>
            <p:ph type="sldNum" sz="quarter" idx="5"/>
          </p:nvPr>
        </p:nvSpPr>
        <p:spPr/>
        <p:txBody>
          <a:bodyPr/>
          <a:lstStyle/>
          <a:p>
            <a:fld id="{72E4B725-2203-4ED2-9256-A661C18EFA60}" type="slidenum">
              <a:rPr lang="en-AU" smtClean="0"/>
              <a:t>16</a:t>
            </a:fld>
            <a:endParaRPr lang="en-AU"/>
          </a:p>
        </p:txBody>
      </p:sp>
    </p:spTree>
    <p:extLst>
      <p:ext uri="{BB962C8B-B14F-4D97-AF65-F5344CB8AC3E}">
        <p14:creationId xmlns:p14="http://schemas.microsoft.com/office/powerpoint/2010/main" val="14195357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Kanban board, tasks are broken down into four main categories: </a:t>
            </a:r>
          </a:p>
          <a:p>
            <a:r>
              <a:rPr lang="en-US" dirty="0"/>
              <a:t>    1. Tasks to do </a:t>
            </a:r>
            <a:endParaRPr lang="en-US" dirty="0">
              <a:cs typeface="Calibri"/>
            </a:endParaRPr>
          </a:p>
          <a:p>
            <a:r>
              <a:rPr lang="en-US" dirty="0"/>
              <a:t>    2. Tasks in progress </a:t>
            </a:r>
            <a:endParaRPr lang="en-US" dirty="0">
              <a:cs typeface="Calibri"/>
            </a:endParaRPr>
          </a:p>
          <a:p>
            <a:r>
              <a:rPr lang="en-US" dirty="0"/>
              <a:t>    3. Tasks that are blocked </a:t>
            </a:r>
            <a:endParaRPr lang="en-US" dirty="0">
              <a:cs typeface="Calibri"/>
            </a:endParaRPr>
          </a:p>
          <a:p>
            <a:r>
              <a:rPr lang="en-US" dirty="0"/>
              <a:t>    4. and Tasks that are completed </a:t>
            </a:r>
            <a:endParaRPr lang="en-US" dirty="0">
              <a:cs typeface="Calibri"/>
            </a:endParaRPr>
          </a:p>
          <a:p>
            <a:r>
              <a:rPr lang="en-US" dirty="0"/>
              <a:t>- Whenever you generate tasks in a standup, you add them to the "to do" </a:t>
            </a:r>
            <a:endParaRPr lang="en-US" dirty="0">
              <a:cs typeface="Calibri"/>
            </a:endParaRPr>
          </a:p>
          <a:p>
            <a:r>
              <a:rPr lang="en-US" dirty="0"/>
              <a:t>- When you start your task, you move that card to "in progress" </a:t>
            </a:r>
            <a:endParaRPr lang="en-US" dirty="0">
              <a:cs typeface="Calibri"/>
            </a:endParaRPr>
          </a:p>
          <a:p>
            <a:r>
              <a:rPr lang="en-US" dirty="0"/>
              <a:t>- If your task is blocked by someone else (for example, it relies on another person to finish their task), then you move it to "blocked" </a:t>
            </a:r>
            <a:endParaRPr lang="en-US" dirty="0">
              <a:cs typeface="Calibri"/>
            </a:endParaRPr>
          </a:p>
          <a:p>
            <a:r>
              <a:rPr lang="en-US" dirty="0"/>
              <a:t>- That is, your tasks’ progress is BLOCKED until the prerequisite task is completed</a:t>
            </a:r>
            <a:endParaRPr lang="en-US" dirty="0">
              <a:cs typeface="Calibri"/>
            </a:endParaRPr>
          </a:p>
          <a:p>
            <a:r>
              <a:rPr lang="en-US" dirty="0"/>
              <a:t>- When you finish your task, you can then add it to "completed" </a:t>
            </a:r>
          </a:p>
          <a:p>
            <a:endParaRPr lang="en-US" dirty="0">
              <a:cs typeface="Calibri" panose="020F0502020204030204"/>
            </a:endParaRPr>
          </a:p>
          <a:p>
            <a:r>
              <a:rPr lang="en-US" dirty="0">
                <a:cs typeface="Calibri" panose="020F0502020204030204"/>
              </a:rPr>
              <a:t>Kanban boards can be makeshift, so you can use existing tools such as a:</a:t>
            </a:r>
          </a:p>
          <a:p>
            <a:r>
              <a:rPr lang="en-US" dirty="0">
                <a:cs typeface="Calibri" panose="020F0502020204030204"/>
              </a:rPr>
              <a:t>- Google sheets</a:t>
            </a:r>
          </a:p>
          <a:p>
            <a:r>
              <a:rPr lang="en-US" dirty="0">
                <a:cs typeface="Calibri" panose="020F0502020204030204"/>
              </a:rPr>
              <a:t>- Your group space in canvas</a:t>
            </a:r>
          </a:p>
          <a:p>
            <a:r>
              <a:rPr lang="en-US" dirty="0">
                <a:cs typeface="Calibri" panose="020F0502020204030204"/>
              </a:rPr>
              <a:t>- or try Atlassian's JIRA, which is what we will be using in the mock standup</a:t>
            </a:r>
          </a:p>
        </p:txBody>
      </p:sp>
      <p:sp>
        <p:nvSpPr>
          <p:cNvPr id="4" name="Slide Number Placeholder 3"/>
          <p:cNvSpPr>
            <a:spLocks noGrp="1"/>
          </p:cNvSpPr>
          <p:nvPr>
            <p:ph type="sldNum" sz="quarter" idx="5"/>
          </p:nvPr>
        </p:nvSpPr>
        <p:spPr/>
        <p:txBody>
          <a:bodyPr/>
          <a:lstStyle/>
          <a:p>
            <a:fld id="{72E4B725-2203-4ED2-9256-A661C18EFA60}" type="slidenum">
              <a:rPr lang="en-AU" smtClean="0"/>
              <a:t>17</a:t>
            </a:fld>
            <a:endParaRPr lang="en-AU"/>
          </a:p>
        </p:txBody>
      </p:sp>
    </p:spTree>
    <p:extLst>
      <p:ext uri="{BB962C8B-B14F-4D97-AF65-F5344CB8AC3E}">
        <p14:creationId xmlns:p14="http://schemas.microsoft.com/office/powerpoint/2010/main" val="36664932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Now that we've gone through all the foundational concepts, let's go into a mock example of a tri-weekly standup with a Kanban board.</a:t>
            </a:r>
          </a:p>
        </p:txBody>
      </p:sp>
      <p:sp>
        <p:nvSpPr>
          <p:cNvPr id="4" name="Slide Number Placeholder 3"/>
          <p:cNvSpPr>
            <a:spLocks noGrp="1"/>
          </p:cNvSpPr>
          <p:nvPr>
            <p:ph type="sldNum" sz="quarter" idx="5"/>
          </p:nvPr>
        </p:nvSpPr>
        <p:spPr/>
        <p:txBody>
          <a:bodyPr/>
          <a:lstStyle/>
          <a:p>
            <a:fld id="{72E4B725-2203-4ED2-9256-A661C18EFA60}" type="slidenum">
              <a:rPr lang="en-AU" smtClean="0"/>
              <a:t>18</a:t>
            </a:fld>
            <a:endParaRPr lang="en-AU"/>
          </a:p>
        </p:txBody>
      </p:sp>
    </p:spTree>
    <p:extLst>
      <p:ext uri="{BB962C8B-B14F-4D97-AF65-F5344CB8AC3E}">
        <p14:creationId xmlns:p14="http://schemas.microsoft.com/office/powerpoint/2010/main" val="2768700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We'll be going through:</a:t>
            </a:r>
          </a:p>
          <a:p>
            <a:r>
              <a:rPr lang="en-US" dirty="0">
                <a:cs typeface="Calibri"/>
              </a:rPr>
              <a:t>1. Early Planning and Meeting Minutes</a:t>
            </a:r>
          </a:p>
          <a:p>
            <a:r>
              <a:rPr lang="en-US" dirty="0">
                <a:cs typeface="Calibri"/>
              </a:rPr>
              <a:t>2. Some examples of online tools</a:t>
            </a:r>
          </a:p>
          <a:p>
            <a:r>
              <a:rPr lang="en-US" dirty="0">
                <a:cs typeface="Calibri"/>
              </a:rPr>
              <a:t>3. and the basics of standups and </a:t>
            </a:r>
            <a:r>
              <a:rPr lang="en-US" dirty="0" err="1">
                <a:cs typeface="Calibri"/>
              </a:rPr>
              <a:t>kanban</a:t>
            </a:r>
          </a:p>
          <a:p>
            <a:endParaRPr lang="en-US" dirty="0">
              <a:cs typeface="Calibri"/>
            </a:endParaRPr>
          </a:p>
          <a:p>
            <a:r>
              <a:rPr lang="en-US" dirty="0">
                <a:cs typeface="Calibri"/>
              </a:rPr>
              <a:t>After this section, we'll also have a mock standup run by your tutors!</a:t>
            </a:r>
          </a:p>
        </p:txBody>
      </p:sp>
      <p:sp>
        <p:nvSpPr>
          <p:cNvPr id="4" name="Slide Number Placeholder 3"/>
          <p:cNvSpPr>
            <a:spLocks noGrp="1"/>
          </p:cNvSpPr>
          <p:nvPr>
            <p:ph type="sldNum" sz="quarter" idx="5"/>
          </p:nvPr>
        </p:nvSpPr>
        <p:spPr/>
        <p:txBody>
          <a:bodyPr/>
          <a:lstStyle/>
          <a:p>
            <a:fld id="{72E4B725-2203-4ED2-9256-A661C18EFA60}" type="slidenum">
              <a:rPr lang="en-AU" smtClean="0"/>
              <a:t>2</a:t>
            </a:fld>
            <a:endParaRPr lang="en-AU"/>
          </a:p>
        </p:txBody>
      </p:sp>
    </p:spTree>
    <p:extLst>
      <p:ext uri="{BB962C8B-B14F-4D97-AF65-F5344CB8AC3E}">
        <p14:creationId xmlns:p14="http://schemas.microsoft.com/office/powerpoint/2010/main" val="3473641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Early Planning and Meeting Minutes</a:t>
            </a:r>
          </a:p>
        </p:txBody>
      </p:sp>
      <p:sp>
        <p:nvSpPr>
          <p:cNvPr id="4" name="Slide Number Placeholder 3"/>
          <p:cNvSpPr>
            <a:spLocks noGrp="1"/>
          </p:cNvSpPr>
          <p:nvPr>
            <p:ph type="sldNum" sz="quarter" idx="5"/>
          </p:nvPr>
        </p:nvSpPr>
        <p:spPr/>
        <p:txBody>
          <a:bodyPr/>
          <a:lstStyle/>
          <a:p>
            <a:fld id="{72E4B725-2203-4ED2-9256-A661C18EFA60}" type="slidenum">
              <a:rPr lang="en-AU" smtClean="0"/>
              <a:t>3</a:t>
            </a:fld>
            <a:endParaRPr lang="en-AU"/>
          </a:p>
        </p:txBody>
      </p:sp>
    </p:spTree>
    <p:extLst>
      <p:ext uri="{BB962C8B-B14F-4D97-AF65-F5344CB8AC3E}">
        <p14:creationId xmlns:p14="http://schemas.microsoft.com/office/powerpoint/2010/main" val="499970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Early Planning:</a:t>
            </a:r>
          </a:p>
          <a:p>
            <a:r>
              <a:rPr lang="en-US" dirty="0"/>
              <a:t>- This step is strongly recommended for groups to do in their very first official meeting or ASAP. </a:t>
            </a:r>
            <a:endParaRPr lang="en-US" dirty="0">
              <a:cs typeface="Calibri"/>
            </a:endParaRPr>
          </a:p>
          <a:p>
            <a:r>
              <a:rPr lang="en-US" dirty="0"/>
              <a:t>- For "early planning", your team should aim to write down (in writing) about the allocation of tasks and responsibilities. </a:t>
            </a:r>
            <a:endParaRPr lang="en-US" dirty="0">
              <a:cs typeface="Calibri"/>
            </a:endParaRPr>
          </a:p>
          <a:p>
            <a:r>
              <a:rPr lang="en-US" dirty="0"/>
              <a:t>- </a:t>
            </a:r>
            <a:r>
              <a:rPr lang="en-US" b="1" dirty="0"/>
              <a:t>Your team must also all agree in writing</a:t>
            </a:r>
            <a:r>
              <a:rPr lang="en-US" dirty="0"/>
              <a:t> (</a:t>
            </a:r>
            <a:r>
              <a:rPr lang="en-US" dirty="0" err="1"/>
              <a:t>i.e</a:t>
            </a:r>
            <a:r>
              <a:rPr lang="en-US" dirty="0"/>
              <a:t> with everyone's full names with dates) to make sure it is agreed upon (kind of like a contract). </a:t>
            </a:r>
            <a:endParaRPr lang="en-US" dirty="0">
              <a:cs typeface="Calibri"/>
            </a:endParaRPr>
          </a:p>
          <a:p>
            <a:r>
              <a:rPr lang="en-US" dirty="0"/>
              <a:t>- The initial plan is flexible, but should serve as a general guideline that your team can follow throughout the project's timeline. </a:t>
            </a:r>
            <a:endParaRPr lang="en-US" dirty="0">
              <a:cs typeface="Calibri"/>
            </a:endParaRPr>
          </a:p>
          <a:p>
            <a:r>
              <a:rPr lang="en-US" dirty="0"/>
              <a:t>- Of course, if things need to be adjusted and changed, they can be, so long as your team is happy with it (and they sign it off)! </a:t>
            </a:r>
            <a:endParaRPr lang="en-US" dirty="0">
              <a:cs typeface="Calibri"/>
            </a:endParaRPr>
          </a:p>
          <a:p>
            <a:r>
              <a:rPr lang="en-US" dirty="0"/>
              <a:t>- This initial plan combined with your minutes will serve as important evidence if there are any disagreements over contribution or workload. </a:t>
            </a:r>
          </a:p>
        </p:txBody>
      </p:sp>
      <p:sp>
        <p:nvSpPr>
          <p:cNvPr id="4" name="Slide Number Placeholder 3"/>
          <p:cNvSpPr>
            <a:spLocks noGrp="1"/>
          </p:cNvSpPr>
          <p:nvPr>
            <p:ph type="sldNum" sz="quarter" idx="5"/>
          </p:nvPr>
        </p:nvSpPr>
        <p:spPr/>
        <p:txBody>
          <a:bodyPr/>
          <a:lstStyle/>
          <a:p>
            <a:fld id="{72E4B725-2203-4ED2-9256-A661C18EFA60}" type="slidenum">
              <a:rPr lang="en-AU" smtClean="0"/>
              <a:t>4</a:t>
            </a:fld>
            <a:endParaRPr lang="en-AU"/>
          </a:p>
        </p:txBody>
      </p:sp>
    </p:spTree>
    <p:extLst>
      <p:ext uri="{BB962C8B-B14F-4D97-AF65-F5344CB8AC3E}">
        <p14:creationId xmlns:p14="http://schemas.microsoft.com/office/powerpoint/2010/main" val="3052995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panose="020F0502020204030204"/>
              </a:rPr>
              <a:t>Here's an example of a very basic Early Plan.</a:t>
            </a:r>
          </a:p>
          <a:p>
            <a:endParaRPr lang="en-US" dirty="0">
              <a:cs typeface="Calibri" panose="020F0502020204030204"/>
            </a:endParaRPr>
          </a:p>
          <a:p>
            <a:r>
              <a:rPr lang="en-US" dirty="0">
                <a:cs typeface="Calibri" panose="020F0502020204030204"/>
              </a:rPr>
              <a:t>As you can see, we have the list of group members and a brief outline of each members' task allocation and commitments.</a:t>
            </a:r>
          </a:p>
          <a:p>
            <a:endParaRPr lang="en-US" dirty="0">
              <a:cs typeface="Calibri" panose="020F0502020204030204"/>
            </a:endParaRPr>
          </a:p>
          <a:p>
            <a:r>
              <a:rPr lang="en-US" dirty="0">
                <a:cs typeface="Calibri" panose="020F0502020204030204"/>
              </a:rPr>
              <a:t>At the bottom, you can see that we have our group member names with the date, indicating, that everyone has agreed.</a:t>
            </a:r>
          </a:p>
        </p:txBody>
      </p:sp>
      <p:sp>
        <p:nvSpPr>
          <p:cNvPr id="4" name="Slide Number Placeholder 3"/>
          <p:cNvSpPr>
            <a:spLocks noGrp="1"/>
          </p:cNvSpPr>
          <p:nvPr>
            <p:ph type="sldNum" sz="quarter" idx="5"/>
          </p:nvPr>
        </p:nvSpPr>
        <p:spPr/>
        <p:txBody>
          <a:bodyPr/>
          <a:lstStyle/>
          <a:p>
            <a:fld id="{72E4B725-2203-4ED2-9256-A661C18EFA60}" type="slidenum">
              <a:rPr lang="en-AU" smtClean="0"/>
              <a:t>5</a:t>
            </a:fld>
            <a:endParaRPr lang="en-AU"/>
          </a:p>
        </p:txBody>
      </p:sp>
    </p:spTree>
    <p:extLst>
      <p:ext uri="{BB962C8B-B14F-4D97-AF65-F5344CB8AC3E}">
        <p14:creationId xmlns:p14="http://schemas.microsoft.com/office/powerpoint/2010/main" val="1924230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panose="020F0502020204030204"/>
              </a:rPr>
              <a:t>What are meeting minutes?</a:t>
            </a:r>
          </a:p>
          <a:p>
            <a:endParaRPr lang="en-US" dirty="0">
              <a:cs typeface="Calibri" panose="020F0502020204030204"/>
            </a:endParaRPr>
          </a:p>
          <a:p>
            <a:r>
              <a:rPr lang="en-US" dirty="0">
                <a:cs typeface="Calibri" panose="020F0502020204030204"/>
              </a:rPr>
              <a:t>Well, they're dot point summaries of what happened in the meeting.</a:t>
            </a:r>
          </a:p>
          <a:p>
            <a:endParaRPr lang="en-US" dirty="0">
              <a:cs typeface="Calibri" panose="020F0502020204030204"/>
            </a:endParaRPr>
          </a:p>
          <a:p>
            <a:r>
              <a:rPr lang="en-US" dirty="0">
                <a:cs typeface="Calibri" panose="020F0502020204030204"/>
              </a:rPr>
              <a:t>If the meeting was long or detailed, then these minutes should summaries these additional notes as well.</a:t>
            </a:r>
          </a:p>
        </p:txBody>
      </p:sp>
      <p:sp>
        <p:nvSpPr>
          <p:cNvPr id="4" name="Slide Number Placeholder 3"/>
          <p:cNvSpPr>
            <a:spLocks noGrp="1"/>
          </p:cNvSpPr>
          <p:nvPr>
            <p:ph type="sldNum" sz="quarter" idx="5"/>
          </p:nvPr>
        </p:nvSpPr>
        <p:spPr/>
        <p:txBody>
          <a:bodyPr/>
          <a:lstStyle/>
          <a:p>
            <a:fld id="{72E4B725-2203-4ED2-9256-A661C18EFA60}" type="slidenum">
              <a:rPr lang="en-AU" smtClean="0"/>
              <a:t>6</a:t>
            </a:fld>
            <a:endParaRPr lang="en-AU"/>
          </a:p>
        </p:txBody>
      </p:sp>
    </p:spTree>
    <p:extLst>
      <p:ext uri="{BB962C8B-B14F-4D97-AF65-F5344CB8AC3E}">
        <p14:creationId xmlns:p14="http://schemas.microsoft.com/office/powerpoint/2010/main" val="626863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Here's an example of a meeting minute. </a:t>
            </a:r>
          </a:p>
          <a:p>
            <a:endParaRPr lang="en-US" dirty="0">
              <a:cs typeface="Calibri"/>
            </a:endParaRPr>
          </a:p>
          <a:p>
            <a:r>
              <a:rPr lang="en-US" dirty="0">
                <a:cs typeface="Calibri"/>
              </a:rPr>
              <a:t>We have the time and members who attended, as well as a dot point summary of the agenda that was covered.</a:t>
            </a:r>
          </a:p>
          <a:p>
            <a:endParaRPr lang="en-US" dirty="0"/>
          </a:p>
          <a:p>
            <a:r>
              <a:rPr lang="en-US" dirty="0">
                <a:cs typeface="Calibri"/>
              </a:rPr>
              <a:t>It's supposed to be short, brief, and easy to read.</a:t>
            </a:r>
          </a:p>
        </p:txBody>
      </p:sp>
      <p:sp>
        <p:nvSpPr>
          <p:cNvPr id="4" name="Slide Number Placeholder 3"/>
          <p:cNvSpPr>
            <a:spLocks noGrp="1"/>
          </p:cNvSpPr>
          <p:nvPr>
            <p:ph type="sldNum" sz="quarter" idx="5"/>
          </p:nvPr>
        </p:nvSpPr>
        <p:spPr/>
        <p:txBody>
          <a:bodyPr/>
          <a:lstStyle/>
          <a:p>
            <a:fld id="{72E4B725-2203-4ED2-9256-A661C18EFA60}" type="slidenum">
              <a:rPr lang="en-AU" smtClean="0"/>
              <a:t>7</a:t>
            </a:fld>
            <a:endParaRPr lang="en-AU"/>
          </a:p>
        </p:txBody>
      </p:sp>
    </p:spTree>
    <p:extLst>
      <p:ext uri="{BB962C8B-B14F-4D97-AF65-F5344CB8AC3E}">
        <p14:creationId xmlns:p14="http://schemas.microsoft.com/office/powerpoint/2010/main" val="1121952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Now to the next section – Online Collaboration Tools</a:t>
            </a:r>
          </a:p>
        </p:txBody>
      </p:sp>
      <p:sp>
        <p:nvSpPr>
          <p:cNvPr id="4" name="Slide Number Placeholder 3"/>
          <p:cNvSpPr>
            <a:spLocks noGrp="1"/>
          </p:cNvSpPr>
          <p:nvPr>
            <p:ph type="sldNum" sz="quarter" idx="5"/>
          </p:nvPr>
        </p:nvSpPr>
        <p:spPr/>
        <p:txBody>
          <a:bodyPr/>
          <a:lstStyle/>
          <a:p>
            <a:fld id="{72E4B725-2203-4ED2-9256-A661C18EFA60}" type="slidenum">
              <a:rPr lang="en-AU" smtClean="0"/>
              <a:t>8</a:t>
            </a:fld>
            <a:endParaRPr lang="en-AU"/>
          </a:p>
        </p:txBody>
      </p:sp>
    </p:spTree>
    <p:extLst>
      <p:ext uri="{BB962C8B-B14F-4D97-AF65-F5344CB8AC3E}">
        <p14:creationId xmlns:p14="http://schemas.microsoft.com/office/powerpoint/2010/main" val="3396267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writing a report out collaboratively, you should aim to use tools such as: </a:t>
            </a:r>
          </a:p>
          <a:p>
            <a:r>
              <a:rPr lang="en-US" dirty="0"/>
              <a:t>- Shared google docs / office doc; </a:t>
            </a:r>
            <a:endParaRPr lang="en-US" dirty="0">
              <a:cs typeface="Calibri"/>
            </a:endParaRPr>
          </a:p>
          <a:p>
            <a:r>
              <a:rPr lang="en-US" dirty="0"/>
              <a:t>- or overleaf if you are comfortable learning or using latex (recommended). </a:t>
            </a:r>
            <a:endParaRPr lang="en-US" dirty="0">
              <a:cs typeface="Calibri"/>
            </a:endParaRPr>
          </a:p>
        </p:txBody>
      </p:sp>
      <p:sp>
        <p:nvSpPr>
          <p:cNvPr id="4" name="Slide Number Placeholder 3"/>
          <p:cNvSpPr>
            <a:spLocks noGrp="1"/>
          </p:cNvSpPr>
          <p:nvPr>
            <p:ph type="sldNum" sz="quarter" idx="5"/>
          </p:nvPr>
        </p:nvSpPr>
        <p:spPr/>
        <p:txBody>
          <a:bodyPr/>
          <a:lstStyle/>
          <a:p>
            <a:fld id="{72E4B725-2203-4ED2-9256-A661C18EFA60}" type="slidenum">
              <a:rPr lang="en-AU" smtClean="0"/>
              <a:t>9</a:t>
            </a:fld>
            <a:endParaRPr lang="en-AU"/>
          </a:p>
        </p:txBody>
      </p:sp>
    </p:spTree>
    <p:extLst>
      <p:ext uri="{BB962C8B-B14F-4D97-AF65-F5344CB8AC3E}">
        <p14:creationId xmlns:p14="http://schemas.microsoft.com/office/powerpoint/2010/main" val="15018655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6" name="Text Placeholder 135">
            <a:extLst>
              <a:ext uri="{FF2B5EF4-FFF2-40B4-BE49-F238E27FC236}">
                <a16:creationId xmlns:a16="http://schemas.microsoft.com/office/drawing/2014/main" id="{56E7987E-D425-4641-A476-A2F2AFEFA92C}"/>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dpi="0" rotWithShape="1">
            <a:blip r:embed="rId2"/>
            <a:srcRect/>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923250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1"/>
            <a:ext cx="6538648" cy="6857998"/>
          </a:xfrm>
          <a:solidFill>
            <a:schemeClr val="bg1">
              <a:lumMod val="85000"/>
            </a:schemeClr>
          </a:solidFill>
        </p:spPr>
        <p:txBody>
          <a:bodyPr lIns="360000" tIns="360000" rIns="720000" bIns="360000">
            <a:normAutofit/>
          </a:bodyPr>
          <a:lstStyle>
            <a:lvl1pPr algn="r">
              <a:defRPr sz="1600">
                <a:solidFill>
                  <a:schemeClr val="tx1">
                    <a:lumMod val="50000"/>
                    <a:lumOff val="50000"/>
                  </a:schemeClr>
                </a:solidFill>
              </a:defRPr>
            </a:lvl1pPr>
          </a:lstStyle>
          <a:p>
            <a:r>
              <a:rPr lang="en-US" noProof="0"/>
              <a:t>Click icon to add picture</a:t>
            </a:r>
            <a:endParaRPr lang="en-AU" noProof="0"/>
          </a:p>
        </p:txBody>
      </p:sp>
      <p:sp>
        <p:nvSpPr>
          <p:cNvPr id="5" name="AutoShape 3">
            <a:extLst>
              <a:ext uri="{FF2B5EF4-FFF2-40B4-BE49-F238E27FC236}">
                <a16:creationId xmlns:a16="http://schemas.microsoft.com/office/drawing/2014/main" id="{1BB3B2C9-CFDB-4AF2-BE63-E2AF8B0E7505}"/>
              </a:ext>
            </a:extLst>
          </p:cNvPr>
          <p:cNvSpPr>
            <a:spLocks noChangeAspect="1" noChangeArrowheads="1" noTextEdit="1"/>
          </p:cNvSpPr>
          <p:nvPr userDrawn="1"/>
        </p:nvSpPr>
        <p:spPr bwMode="auto">
          <a:xfrm>
            <a:off x="4814888" y="0"/>
            <a:ext cx="73898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a:p>
        </p:txBody>
      </p:sp>
      <p:sp>
        <p:nvSpPr>
          <p:cNvPr id="137" name="Text Placeholder 135">
            <a:extLst>
              <a:ext uri="{FF2B5EF4-FFF2-40B4-BE49-F238E27FC236}">
                <a16:creationId xmlns:a16="http://schemas.microsoft.com/office/drawing/2014/main" id="{081B6B67-7D18-4A84-A9C8-F8EB715A3FB3}"/>
              </a:ext>
            </a:extLst>
          </p:cNvPr>
          <p:cNvSpPr>
            <a:spLocks noGrp="1"/>
          </p:cNvSpPr>
          <p:nvPr>
            <p:ph type="body" sz="quarter" idx="14" hasCustomPrompt="1"/>
          </p:nvPr>
        </p:nvSpPr>
        <p:spPr>
          <a:xfrm>
            <a:off x="607255" y="616633"/>
            <a:ext cx="1260000" cy="126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0" name="AutoShape 7">
            <a:extLst>
              <a:ext uri="{FF2B5EF4-FFF2-40B4-BE49-F238E27FC236}">
                <a16:creationId xmlns:a16="http://schemas.microsoft.com/office/drawing/2014/main" id="{768AD39D-5774-4D47-839D-1B36BB540E37}"/>
              </a:ext>
            </a:extLst>
          </p:cNvPr>
          <p:cNvSpPr>
            <a:spLocks noChangeAspect="1" noChangeArrowheads="1" noTextEdit="1"/>
          </p:cNvSpPr>
          <p:nvPr userDrawn="1"/>
        </p:nvSpPr>
        <p:spPr bwMode="auto">
          <a:xfrm>
            <a:off x="4262967" y="1167579"/>
            <a:ext cx="4549775"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2" name="Subtitle 21">
            <a:extLst>
              <a:ext uri="{FF2B5EF4-FFF2-40B4-BE49-F238E27FC236}">
                <a16:creationId xmlns:a16="http://schemas.microsoft.com/office/drawing/2014/main" id="{8342C053-5A99-403F-B0F2-E86B39C4B7D3}"/>
              </a:ext>
            </a:extLst>
          </p:cNvPr>
          <p:cNvSpPr>
            <a:spLocks noGrp="1"/>
          </p:cNvSpPr>
          <p:nvPr>
            <p:ph type="subTitle" idx="1" hasCustomPrompt="1"/>
          </p:nvPr>
        </p:nvSpPr>
        <p:spPr>
          <a:xfrm>
            <a:off x="4774179" y="0"/>
            <a:ext cx="7417821" cy="6879660"/>
          </a:xfrm>
          <a:custGeom>
            <a:avLst/>
            <a:gdLst>
              <a:gd name="connsiteX0" fmla="*/ 1033462 w 4551363"/>
              <a:gd name="connsiteY0" fmla="*/ 0 h 4221163"/>
              <a:gd name="connsiteX1" fmla="*/ 4551363 w 4551363"/>
              <a:gd name="connsiteY1" fmla="*/ 0 h 4221163"/>
              <a:gd name="connsiteX2" fmla="*/ 4551363 w 4551363"/>
              <a:gd name="connsiteY2" fmla="*/ 4221163 h 4221163"/>
              <a:gd name="connsiteX3" fmla="*/ 1033462 w 4551363"/>
              <a:gd name="connsiteY3" fmla="*/ 4221163 h 4221163"/>
              <a:gd name="connsiteX4" fmla="*/ 0 w 4551363"/>
              <a:gd name="connsiteY4" fmla="*/ 3949701 h 4221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363" h="4221163">
                <a:moveTo>
                  <a:pt x="1033462" y="0"/>
                </a:moveTo>
                <a:lnTo>
                  <a:pt x="4551363" y="0"/>
                </a:lnTo>
                <a:lnTo>
                  <a:pt x="4551363" y="4221163"/>
                </a:lnTo>
                <a:lnTo>
                  <a:pt x="1033462" y="4221163"/>
                </a:lnTo>
                <a:lnTo>
                  <a:pt x="0" y="3949701"/>
                </a:lnTo>
                <a:close/>
              </a:path>
            </a:pathLst>
          </a:custGeom>
          <a:solidFill>
            <a:schemeClr val="tx2"/>
          </a:solidFill>
        </p:spPr>
        <p:txBody>
          <a:bodyPr wrap="square" lIns="2304000" tIns="2700000" rIns="720000" bIns="18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Divider slide title</a:t>
            </a:r>
          </a:p>
          <a:p>
            <a:pPr lvl="1"/>
            <a:r>
              <a:rPr lang="en-AU" noProof="0" dirty="0"/>
              <a:t>Two</a:t>
            </a:r>
          </a:p>
          <a:p>
            <a:pPr lvl="2"/>
            <a:r>
              <a:rPr lang="en-AU" noProof="0" dirty="0"/>
              <a:t>Three</a:t>
            </a:r>
          </a:p>
          <a:p>
            <a:pPr lvl="8"/>
            <a:r>
              <a:rPr lang="en-AU" noProof="0" dirty="0"/>
              <a:t>four</a:t>
            </a:r>
          </a:p>
        </p:txBody>
      </p:sp>
      <p:sp>
        <p:nvSpPr>
          <p:cNvPr id="25" name="Text Placeholder 140">
            <a:extLst>
              <a:ext uri="{FF2B5EF4-FFF2-40B4-BE49-F238E27FC236}">
                <a16:creationId xmlns:a16="http://schemas.microsoft.com/office/drawing/2014/main" id="{1E7CA0C9-C706-491C-A6A8-FDB0B12A2176}"/>
              </a:ext>
            </a:extLst>
          </p:cNvPr>
          <p:cNvSpPr>
            <a:spLocks noGrp="1"/>
          </p:cNvSpPr>
          <p:nvPr>
            <p:ph type="body" sz="quarter" idx="17" hasCustomPrompt="1"/>
          </p:nvPr>
        </p:nvSpPr>
        <p:spPr>
          <a:xfrm>
            <a:off x="500063" y="5394937"/>
            <a:ext cx="2782490" cy="707231"/>
          </a:xfrm>
        </p:spPr>
        <p:txBody>
          <a:bodyPr>
            <a:no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1" name="Text Placeholder 135">
            <a:extLst>
              <a:ext uri="{FF2B5EF4-FFF2-40B4-BE49-F238E27FC236}">
                <a16:creationId xmlns:a16="http://schemas.microsoft.com/office/drawing/2014/main" id="{17A51544-3ECD-4ABC-8447-3699A67ACCCD}"/>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745802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B">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2" name="Picture Placeholder 141">
            <a:extLst>
              <a:ext uri="{FF2B5EF4-FFF2-40B4-BE49-F238E27FC236}">
                <a16:creationId xmlns:a16="http://schemas.microsoft.com/office/drawing/2014/main" id="{7FEBB377-447E-4F52-87D8-8001155A75D2}"/>
              </a:ext>
            </a:extLst>
          </p:cNvPr>
          <p:cNvSpPr>
            <a:spLocks noGrp="1"/>
          </p:cNvSpPr>
          <p:nvPr>
            <p:ph type="pic" sz="quarter" idx="13"/>
          </p:nvPr>
        </p:nvSpPr>
        <p:spPr>
          <a:xfrm>
            <a:off x="6499359"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solidFill>
            <a:schemeClr val="bg1">
              <a:lumMod val="85000"/>
            </a:schemeClr>
          </a:solidFill>
        </p:spPr>
        <p:txBody>
          <a:bodyPr wrap="square" lIns="360000" tIns="360000" rIns="360000" bIns="360000">
            <a:noAutofit/>
          </a:bodyPr>
          <a:lstStyle>
            <a:lvl1pPr algn="r">
              <a:defRPr sz="1600">
                <a:solidFill>
                  <a:schemeClr val="tx1">
                    <a:lumMod val="50000"/>
                    <a:lumOff val="50000"/>
                  </a:schemeClr>
                </a:solidFill>
              </a:defRPr>
            </a:lvl1pPr>
          </a:lstStyle>
          <a:p>
            <a:r>
              <a:rPr lang="en-US" noProof="0"/>
              <a:t>Click icon to add picture</a:t>
            </a:r>
            <a:endParaRPr lang="en-AU" noProof="0"/>
          </a:p>
        </p:txBody>
      </p:sp>
      <p:sp>
        <p:nvSpPr>
          <p:cNvPr id="68" name="Text Placeholder 140">
            <a:extLst>
              <a:ext uri="{FF2B5EF4-FFF2-40B4-BE49-F238E27FC236}">
                <a16:creationId xmlns:a16="http://schemas.microsoft.com/office/drawing/2014/main" id="{73BB30E9-8493-45E3-BD7E-FD5DCB0129E9}"/>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grpSp>
        <p:nvGrpSpPr>
          <p:cNvPr id="69" name="Group 4">
            <a:extLst>
              <a:ext uri="{FF2B5EF4-FFF2-40B4-BE49-F238E27FC236}">
                <a16:creationId xmlns:a16="http://schemas.microsoft.com/office/drawing/2014/main" id="{BCF2E7B2-D01F-4846-9FFF-96A7F01CE483}"/>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70" name="AutoShape 3">
              <a:extLst>
                <a:ext uri="{FF2B5EF4-FFF2-40B4-BE49-F238E27FC236}">
                  <a16:creationId xmlns:a16="http://schemas.microsoft.com/office/drawing/2014/main" id="{7687D4E3-DA82-4B62-B19A-86F317319774}"/>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Rectangle 5">
              <a:extLst>
                <a:ext uri="{FF2B5EF4-FFF2-40B4-BE49-F238E27FC236}">
                  <a16:creationId xmlns:a16="http://schemas.microsoft.com/office/drawing/2014/main" id="{B5576FAF-F3E1-4CC5-B88B-0198F2105163}"/>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6">
              <a:extLst>
                <a:ext uri="{FF2B5EF4-FFF2-40B4-BE49-F238E27FC236}">
                  <a16:creationId xmlns:a16="http://schemas.microsoft.com/office/drawing/2014/main" id="{F87E52B1-38C9-4E33-AAF3-BF06500A3879}"/>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7">
              <a:extLst>
                <a:ext uri="{FF2B5EF4-FFF2-40B4-BE49-F238E27FC236}">
                  <a16:creationId xmlns:a16="http://schemas.microsoft.com/office/drawing/2014/main" id="{836EB3B1-3E19-4A0A-A9DE-B85EC78B08C0}"/>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8">
              <a:extLst>
                <a:ext uri="{FF2B5EF4-FFF2-40B4-BE49-F238E27FC236}">
                  <a16:creationId xmlns:a16="http://schemas.microsoft.com/office/drawing/2014/main" id="{A541583E-90FA-4A04-9BB4-DF54DE674858}"/>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9">
              <a:extLst>
                <a:ext uri="{FF2B5EF4-FFF2-40B4-BE49-F238E27FC236}">
                  <a16:creationId xmlns:a16="http://schemas.microsoft.com/office/drawing/2014/main" id="{AF1BCBE3-95B4-473B-B2BB-88B2A4D464F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0">
              <a:extLst>
                <a:ext uri="{FF2B5EF4-FFF2-40B4-BE49-F238E27FC236}">
                  <a16:creationId xmlns:a16="http://schemas.microsoft.com/office/drawing/2014/main" id="{570EB87D-7139-4FCE-8AD0-F04539A83100}"/>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1">
              <a:extLst>
                <a:ext uri="{FF2B5EF4-FFF2-40B4-BE49-F238E27FC236}">
                  <a16:creationId xmlns:a16="http://schemas.microsoft.com/office/drawing/2014/main" id="{BCD13869-C734-4744-9966-1E45BC7E7BD2}"/>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2">
              <a:extLst>
                <a:ext uri="{FF2B5EF4-FFF2-40B4-BE49-F238E27FC236}">
                  <a16:creationId xmlns:a16="http://schemas.microsoft.com/office/drawing/2014/main" id="{FA510161-0890-48DC-A1C7-4BC9C39F89D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3">
              <a:extLst>
                <a:ext uri="{FF2B5EF4-FFF2-40B4-BE49-F238E27FC236}">
                  <a16:creationId xmlns:a16="http://schemas.microsoft.com/office/drawing/2014/main" id="{A94FCB9B-2163-47FE-A471-2F08FDD8993C}"/>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9" name="Freeform 14">
              <a:extLst>
                <a:ext uri="{FF2B5EF4-FFF2-40B4-BE49-F238E27FC236}">
                  <a16:creationId xmlns:a16="http://schemas.microsoft.com/office/drawing/2014/main" id="{D43D310D-82EB-45FB-9575-7A05EC97BA68}"/>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5">
              <a:extLst>
                <a:ext uri="{FF2B5EF4-FFF2-40B4-BE49-F238E27FC236}">
                  <a16:creationId xmlns:a16="http://schemas.microsoft.com/office/drawing/2014/main" id="{C27E9B67-E811-420C-B457-B01D5DA93890}"/>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6">
              <a:extLst>
                <a:ext uri="{FF2B5EF4-FFF2-40B4-BE49-F238E27FC236}">
                  <a16:creationId xmlns:a16="http://schemas.microsoft.com/office/drawing/2014/main" id="{202E0DEF-5320-414A-9D09-9F04D307F962}"/>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7">
              <a:extLst>
                <a:ext uri="{FF2B5EF4-FFF2-40B4-BE49-F238E27FC236}">
                  <a16:creationId xmlns:a16="http://schemas.microsoft.com/office/drawing/2014/main" id="{7CDE55A6-B058-43BF-82AD-E2CF701CEF4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18">
              <a:extLst>
                <a:ext uri="{FF2B5EF4-FFF2-40B4-BE49-F238E27FC236}">
                  <a16:creationId xmlns:a16="http://schemas.microsoft.com/office/drawing/2014/main" id="{E76D96D4-DB64-4D87-93A0-8CF7BF7C4298}"/>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19">
              <a:extLst>
                <a:ext uri="{FF2B5EF4-FFF2-40B4-BE49-F238E27FC236}">
                  <a16:creationId xmlns:a16="http://schemas.microsoft.com/office/drawing/2014/main" id="{09C9CCA1-C999-4358-BCFB-93A526B93AB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20">
              <a:extLst>
                <a:ext uri="{FF2B5EF4-FFF2-40B4-BE49-F238E27FC236}">
                  <a16:creationId xmlns:a16="http://schemas.microsoft.com/office/drawing/2014/main" id="{091B2AA6-BAFC-4C63-B6E5-E567B0781421}"/>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F5352-9E79-422D-A715-9F8798C83E99}"/>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94E48EF3-5490-4793-84A1-99F9541C9E00}"/>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FF2C4395-852E-4B55-9169-B80758CCDD0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4A470D8C-6B28-4432-B2DC-BB7F4AAD0138}"/>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51494A52-CCA4-4E8F-B96C-7191A78BEA2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F9581B5B-4CC9-40EF-B351-1E0844E77939}"/>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B36CE5E6-82DB-4EC4-B8F2-00441C7F007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CCB0DDE8-E457-4049-A1B5-9DC1A38E542B}"/>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F582F19F-50DB-4CD0-9261-9F3D4369DEDF}"/>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03238F99-8877-414A-B15E-AC6904170A29}"/>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4BB808B9-70D1-4973-9B42-7047A6097032}"/>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F9C9A6F1-DCA9-40C4-A241-EAD329309E98}"/>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E0AEF41F-FC56-4890-9142-E6A51D258BD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6145C89F-8512-4401-B52C-D9558C1D0150}"/>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ED9CFB26-B8E6-48B1-A29F-24EB666228AB}"/>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F6E85637-D434-4429-B291-1ECF3AEA6EC7}"/>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30C150FF-3376-469B-9681-2D2C4498660A}"/>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434EB90B-7746-4C60-9E11-00C8E6B4B1FD}"/>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7426CC65-8A41-4481-9E5D-C5331B6EEA7D}"/>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97E7B34D-0DDF-4DE2-99C4-6BC45D794E34}"/>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6FC8D70A-8526-4C79-92C2-97301B914BEF}"/>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39BE5684-35BB-46F4-9C5C-EAF067BC62BC}"/>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5089B3F9-64DE-4CB8-BF0E-34B007F8C780}"/>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04FECBD9-B54C-4D5A-A9AA-E7619DF7614D}"/>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0ADCA952-0EDE-409C-B4D0-54FF479FCEE5}"/>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119A132-F0A3-4452-851C-D950D84D531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BEC3E088-80FD-4804-92A1-2E76BA051D83}"/>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EA438C2B-5159-428A-AB6D-0446066C3FD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65B120BA-B006-4B6A-8DA5-F28EA6CDDE63}"/>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AB954FAD-8B27-4E4D-A4ED-D5FB03A79ED4}"/>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D653A1E5-8205-431C-8097-803798E04C3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54533794-0E7B-4B02-8F24-BDC83126EE90}"/>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D4D327AA-0BF7-4AB8-91E9-11F76213D3C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F8AB14D4-E7E1-4D1E-8B5C-B1A1653B916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9424AD2E-65D9-4F30-9676-D28A85EE68BF}"/>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F382EF80-0B77-4D44-B4FF-8B6BE2567CE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92C5A2A8-B427-43AB-B91C-75984A933E9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E9704698-3565-478A-9D58-D0A9430F2CA4}"/>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E5B6714A-DEAD-4521-A9A6-9E2A55F92680}"/>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EC562B80-8A9A-4CB6-84CD-035DC0A57CC6}"/>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F6A42320-400F-45BF-9470-203CFA636A7B}"/>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189" name="Text Placeholder 135">
            <a:extLst>
              <a:ext uri="{FF2B5EF4-FFF2-40B4-BE49-F238E27FC236}">
                <a16:creationId xmlns:a16="http://schemas.microsoft.com/office/drawing/2014/main" id="{481E019A-1F81-4852-8272-EA711EFF7093}"/>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913573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C">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2" name="Picture Placeholder 11">
            <a:extLst>
              <a:ext uri="{FF2B5EF4-FFF2-40B4-BE49-F238E27FC236}">
                <a16:creationId xmlns:a16="http://schemas.microsoft.com/office/drawing/2014/main" id="{E03DFE5C-9D27-413D-8A78-400F18043883}"/>
              </a:ext>
            </a:extLst>
          </p:cNvPr>
          <p:cNvSpPr>
            <a:spLocks noGrp="1"/>
          </p:cNvSpPr>
          <p:nvPr>
            <p:ph type="pic" sz="quarter" idx="18" hasCustomPrompt="1"/>
          </p:nvPr>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600">
                <a:solidFill>
                  <a:schemeClr val="tx1">
                    <a:lumMod val="50000"/>
                    <a:lumOff val="50000"/>
                  </a:schemeClr>
                </a:solidFill>
              </a:defRPr>
            </a:lvl1pPr>
          </a:lstStyle>
          <a:p>
            <a:r>
              <a:rPr lang="en-AU" noProof="0"/>
              <a:t>  </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3"/>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Text Placeholder 140">
            <a:extLst>
              <a:ext uri="{FF2B5EF4-FFF2-40B4-BE49-F238E27FC236}">
                <a16:creationId xmlns:a16="http://schemas.microsoft.com/office/drawing/2014/main" id="{F997F199-0CF9-40C8-9EAA-1BE7B409F103}"/>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8" name="Text Placeholder 135">
            <a:extLst>
              <a:ext uri="{FF2B5EF4-FFF2-40B4-BE49-F238E27FC236}">
                <a16:creationId xmlns:a16="http://schemas.microsoft.com/office/drawing/2014/main" id="{6020C5ED-8684-4963-B702-A20B7E17DD7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862107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and Present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400702" cy="887360"/>
          </a:xfrm>
        </p:spPr>
        <p:txBody>
          <a:bodyPr/>
          <a:lstStyle>
            <a:lvl1pPr>
              <a:defRPr lang="en-AU" dirty="0"/>
            </a:lvl1pPr>
          </a:lstStyle>
          <a:p>
            <a:r>
              <a:rPr lang="en-US"/>
              <a:t>Click to edit Master title style</a:t>
            </a:r>
            <a:endParaRPr lang="en-AU" dirty="0"/>
          </a:p>
        </p:txBody>
      </p:sp>
      <p:sp>
        <p:nvSpPr>
          <p:cNvPr id="7" name="Picture Placeholder 8">
            <a:extLst>
              <a:ext uri="{FF2B5EF4-FFF2-40B4-BE49-F238E27FC236}">
                <a16:creationId xmlns:a16="http://schemas.microsoft.com/office/drawing/2014/main" id="{2DF14112-10F2-4A1F-8E84-625C042A78AF}"/>
              </a:ext>
            </a:extLst>
          </p:cNvPr>
          <p:cNvSpPr>
            <a:spLocks noGrp="1"/>
          </p:cNvSpPr>
          <p:nvPr>
            <p:ph type="pic" sz="quarter" idx="14" hasCustomPrompt="1"/>
          </p:nvPr>
        </p:nvSpPr>
        <p:spPr>
          <a:xfrm>
            <a:off x="7241680" y="433468"/>
            <a:ext cx="4516849" cy="6424532"/>
          </a:xfrm>
          <a:blipFill>
            <a:blip r:embed="rId2" cstate="screen">
              <a:extLst>
                <a:ext uri="{28A0092B-C50C-407E-A947-70E740481C1C}">
                  <a14:useLocalDpi xmlns:a14="http://schemas.microsoft.com/office/drawing/2010/main"/>
                </a:ext>
              </a:extLst>
            </a:blip>
            <a:srcRect/>
            <a:stretch>
              <a:fillRect l="-12818" t="-6998" r="-14598" b="-250"/>
            </a:stretch>
          </a:blipFill>
        </p:spPr>
        <p:txBody>
          <a:bodyPr>
            <a:normAutofit/>
          </a:bodyPr>
          <a:lstStyle>
            <a:lvl1pPr rtl="0">
              <a:defRPr sz="1600">
                <a:solidFill>
                  <a:schemeClr val="tx1">
                    <a:lumMod val="50000"/>
                    <a:lumOff val="50000"/>
                  </a:schemeClr>
                </a:solidFill>
              </a:defRPr>
            </a:lvl1pPr>
          </a:lstStyle>
          <a:p>
            <a:r>
              <a:rPr lang="en-AU" dirty="0"/>
              <a:t>Click icon to add image of presenter</a:t>
            </a:r>
          </a:p>
        </p:txBody>
      </p:sp>
      <p:sp>
        <p:nvSpPr>
          <p:cNvPr id="9" name="Footer Placeholder 8">
            <a:extLst>
              <a:ext uri="{FF2B5EF4-FFF2-40B4-BE49-F238E27FC236}">
                <a16:creationId xmlns:a16="http://schemas.microsoft.com/office/drawing/2014/main" id="{EFAC858D-C943-4AF2-ADB4-A578F396684B}"/>
              </a:ext>
            </a:extLst>
          </p:cNvPr>
          <p:cNvSpPr>
            <a:spLocks noGrp="1"/>
          </p:cNvSpPr>
          <p:nvPr>
            <p:ph type="ftr" sz="quarter" idx="19"/>
          </p:nvPr>
        </p:nvSpPr>
        <p:spPr/>
        <p:txBody>
          <a:bodyPr/>
          <a:lstStyle/>
          <a:p>
            <a:endParaRPr lang="en-AU" noProof="0" dirty="0"/>
          </a:p>
        </p:txBody>
      </p:sp>
      <p:sp>
        <p:nvSpPr>
          <p:cNvPr id="13" name="Content Placeholder 12">
            <a:extLst>
              <a:ext uri="{FF2B5EF4-FFF2-40B4-BE49-F238E27FC236}">
                <a16:creationId xmlns:a16="http://schemas.microsoft.com/office/drawing/2014/main" id="{DD73D3F0-5814-4D17-B429-BC41662F4189}"/>
              </a:ext>
            </a:extLst>
          </p:cNvPr>
          <p:cNvSpPr>
            <a:spLocks noGrp="1"/>
          </p:cNvSpPr>
          <p:nvPr>
            <p:ph sz="quarter" idx="20"/>
          </p:nvPr>
        </p:nvSpPr>
        <p:spPr>
          <a:xfrm>
            <a:off x="316357" y="1532415"/>
            <a:ext cx="6513110" cy="4454837"/>
          </a:xfrm>
        </p:spPr>
        <p:txBody>
          <a:bodyPr/>
          <a:lstStyle>
            <a:lvl1pPr>
              <a:defRPr lang="en-US" dirty="0"/>
            </a:lvl1pPr>
            <a:lvl2pPr>
              <a:defRPr lang="en-US" dirty="0"/>
            </a:lvl2pPr>
            <a:lvl3pPr>
              <a:defRPr lang="en-US" dirty="0"/>
            </a:lvl3pPr>
            <a:lvl4pPr>
              <a:defRPr lang="en-US" dirty="0"/>
            </a:lvl4pPr>
            <a:lvl5pPr>
              <a:defRPr lang="en-AU"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770485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59" y="433469"/>
            <a:ext cx="4829371" cy="573903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dirty="0"/>
          </a:p>
        </p:txBody>
      </p:sp>
      <p:sp>
        <p:nvSpPr>
          <p:cNvPr id="2" name="Date Placeholder 1">
            <a:extLst>
              <a:ext uri="{FF2B5EF4-FFF2-40B4-BE49-F238E27FC236}">
                <a16:creationId xmlns:a16="http://schemas.microsoft.com/office/drawing/2014/main" id="{DA6974CE-5775-4767-8B2D-E006DC5555FD}"/>
              </a:ext>
            </a:extLst>
          </p:cNvPr>
          <p:cNvSpPr>
            <a:spLocks noGrp="1"/>
          </p:cNvSpPr>
          <p:nvPr>
            <p:ph type="dt" sz="half" idx="17"/>
          </p:nvPr>
        </p:nvSpPr>
        <p:spPr/>
        <p:txBody>
          <a:bodyPr/>
          <a:lstStyle/>
          <a:p>
            <a:fld id="{15C1EA3C-26E9-4B87-838B-C7B127160328}" type="datetime1">
              <a:rPr lang="en-AU" noProof="0" smtClean="0"/>
              <a:t>28/03/2021</a:t>
            </a:fld>
            <a:endParaRPr lang="en-AU" noProof="0" dirty="0"/>
          </a:p>
        </p:txBody>
      </p:sp>
      <p:sp>
        <p:nvSpPr>
          <p:cNvPr id="6" name="Slide Number Placeholder 5">
            <a:extLst>
              <a:ext uri="{FF2B5EF4-FFF2-40B4-BE49-F238E27FC236}">
                <a16:creationId xmlns:a16="http://schemas.microsoft.com/office/drawing/2014/main" id="{B597E5B4-99B2-4696-8ED1-B7AB1747A2AF}"/>
              </a:ext>
            </a:extLst>
          </p:cNvPr>
          <p:cNvSpPr>
            <a:spLocks noGrp="1"/>
          </p:cNvSpPr>
          <p:nvPr>
            <p:ph type="sldNum" sz="quarter" idx="1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2632943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two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70"/>
            <a:ext cx="4829370" cy="278970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68" name="Picture Placeholder 8">
            <a:extLst>
              <a:ext uri="{FF2B5EF4-FFF2-40B4-BE49-F238E27FC236}">
                <a16:creationId xmlns:a16="http://schemas.microsoft.com/office/drawing/2014/main" id="{7F567229-93F4-4028-9012-070DD0F840A5}"/>
              </a:ext>
            </a:extLst>
          </p:cNvPr>
          <p:cNvSpPr>
            <a:spLocks noGrp="1"/>
          </p:cNvSpPr>
          <p:nvPr>
            <p:ph type="pic" sz="quarter" idx="15"/>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4" name="Title 3">
            <a:extLst>
              <a:ext uri="{FF2B5EF4-FFF2-40B4-BE49-F238E27FC236}">
                <a16:creationId xmlns:a16="http://schemas.microsoft.com/office/drawing/2014/main" id="{6CEFDF54-79BF-4A62-9A89-30BB4DEA2CC2}"/>
              </a:ext>
            </a:extLst>
          </p:cNvPr>
          <p:cNvSpPr>
            <a:spLocks noGrp="1"/>
          </p:cNvSpPr>
          <p:nvPr>
            <p:ph type="title"/>
          </p:nvPr>
        </p:nvSpPr>
        <p:spPr>
          <a:xfrm>
            <a:off x="1428765" y="395066"/>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11136EA4-84ED-4506-A242-5F0C906222BB}"/>
              </a:ext>
            </a:extLst>
          </p:cNvPr>
          <p:cNvSpPr>
            <a:spLocks noGrp="1"/>
          </p:cNvSpPr>
          <p:nvPr>
            <p:ph type="ftr" sz="quarter" idx="17"/>
          </p:nvPr>
        </p:nvSpPr>
        <p:spPr/>
        <p:txBody>
          <a:bodyPr/>
          <a:lstStyle/>
          <a:p>
            <a:endParaRPr lang="en-AU" noProof="0" dirty="0"/>
          </a:p>
        </p:txBody>
      </p:sp>
      <p:sp>
        <p:nvSpPr>
          <p:cNvPr id="2" name="Date Placeholder 1">
            <a:extLst>
              <a:ext uri="{FF2B5EF4-FFF2-40B4-BE49-F238E27FC236}">
                <a16:creationId xmlns:a16="http://schemas.microsoft.com/office/drawing/2014/main" id="{87D72EC5-4F70-48F3-89D4-91D2D67BE51B}"/>
              </a:ext>
            </a:extLst>
          </p:cNvPr>
          <p:cNvSpPr>
            <a:spLocks noGrp="1"/>
          </p:cNvSpPr>
          <p:nvPr>
            <p:ph type="dt" sz="half" idx="18"/>
          </p:nvPr>
        </p:nvSpPr>
        <p:spPr/>
        <p:txBody>
          <a:bodyPr/>
          <a:lstStyle/>
          <a:p>
            <a:fld id="{15C1EA3C-26E9-4B87-838B-C7B127160328}" type="datetime1">
              <a:rPr lang="en-AU" noProof="0" smtClean="0"/>
              <a:t>28/03/2021</a:t>
            </a:fld>
            <a:endParaRPr lang="en-AU" noProof="0" dirty="0"/>
          </a:p>
        </p:txBody>
      </p:sp>
      <p:sp>
        <p:nvSpPr>
          <p:cNvPr id="6" name="Slide Number Placeholder 5">
            <a:extLst>
              <a:ext uri="{FF2B5EF4-FFF2-40B4-BE49-F238E27FC236}">
                <a16:creationId xmlns:a16="http://schemas.microsoft.com/office/drawing/2014/main" id="{2610718A-D70B-4A4B-A26A-0BF5E34D0069}"/>
              </a:ext>
            </a:extLst>
          </p:cNvPr>
          <p:cNvSpPr>
            <a:spLocks noGrp="1"/>
          </p:cNvSpPr>
          <p:nvPr>
            <p:ph type="sldNum" sz="quarter" idx="19"/>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41331653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three images">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2A85445C-DF4B-4BAF-BA3E-2C7E13C69663}"/>
              </a:ext>
            </a:extLst>
          </p:cNvPr>
          <p:cNvSpPr>
            <a:spLocks noGrp="1"/>
          </p:cNvSpPr>
          <p:nvPr>
            <p:ph type="pic" sz="quarter" idx="22"/>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65648" y="433469"/>
            <a:ext cx="2292882"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4" name="Title 3">
            <a:extLst>
              <a:ext uri="{FF2B5EF4-FFF2-40B4-BE49-F238E27FC236}">
                <a16:creationId xmlns:a16="http://schemas.microsoft.com/office/drawing/2014/main" id="{2A715146-2554-48EE-B19F-EB08682D4D75}"/>
              </a:ext>
            </a:extLst>
          </p:cNvPr>
          <p:cNvSpPr>
            <a:spLocks noGrp="1"/>
          </p:cNvSpPr>
          <p:nvPr>
            <p:ph type="title"/>
          </p:nvPr>
        </p:nvSpPr>
        <p:spPr>
          <a:xfrm>
            <a:off x="1428765" y="395066"/>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FA7FBC23-2E1D-42B9-B06F-441D2E530D67}"/>
              </a:ext>
            </a:extLst>
          </p:cNvPr>
          <p:cNvSpPr>
            <a:spLocks noGrp="1"/>
          </p:cNvSpPr>
          <p:nvPr>
            <p:ph type="ftr" sz="quarter" idx="18"/>
          </p:nvPr>
        </p:nvSpPr>
        <p:spPr/>
        <p:txBody>
          <a:bodyPr/>
          <a:lstStyle/>
          <a:p>
            <a:endParaRPr lang="en-AU" noProof="0" dirty="0"/>
          </a:p>
        </p:txBody>
      </p:sp>
      <p:sp>
        <p:nvSpPr>
          <p:cNvPr id="2" name="Date Placeholder 1">
            <a:extLst>
              <a:ext uri="{FF2B5EF4-FFF2-40B4-BE49-F238E27FC236}">
                <a16:creationId xmlns:a16="http://schemas.microsoft.com/office/drawing/2014/main" id="{BFBB8C37-F6A7-408B-AED7-05A293BD9B5C}"/>
              </a:ext>
            </a:extLst>
          </p:cNvPr>
          <p:cNvSpPr>
            <a:spLocks noGrp="1"/>
          </p:cNvSpPr>
          <p:nvPr>
            <p:ph type="dt" sz="half" idx="19"/>
          </p:nvPr>
        </p:nvSpPr>
        <p:spPr/>
        <p:txBody>
          <a:bodyPr/>
          <a:lstStyle/>
          <a:p>
            <a:fld id="{15C1EA3C-26E9-4B87-838B-C7B127160328}" type="datetime1">
              <a:rPr lang="en-AU" noProof="0" smtClean="0"/>
              <a:t>28/03/2021</a:t>
            </a:fld>
            <a:endParaRPr lang="en-AU" noProof="0" dirty="0"/>
          </a:p>
        </p:txBody>
      </p:sp>
      <p:sp>
        <p:nvSpPr>
          <p:cNvPr id="6" name="Slide Number Placeholder 5">
            <a:extLst>
              <a:ext uri="{FF2B5EF4-FFF2-40B4-BE49-F238E27FC236}">
                <a16:creationId xmlns:a16="http://schemas.microsoft.com/office/drawing/2014/main" id="{D217EB9A-C91F-4B28-8363-238C69D8FF42}"/>
              </a:ext>
            </a:extLst>
          </p:cNvPr>
          <p:cNvSpPr>
            <a:spLocks noGrp="1"/>
          </p:cNvSpPr>
          <p:nvPr>
            <p:ph type="sldNum" sz="quarter" idx="20"/>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2340252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nd four images">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E0A0B3FD-4538-4369-83B6-70C4DFCECFF6}"/>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16" name="Picture Placeholder 8">
            <a:extLst>
              <a:ext uri="{FF2B5EF4-FFF2-40B4-BE49-F238E27FC236}">
                <a16:creationId xmlns:a16="http://schemas.microsoft.com/office/drawing/2014/main" id="{B2A43BD1-0F4A-4FE6-96C0-15FBFE85BD1F}"/>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56458" y="433469"/>
            <a:ext cx="2302072" cy="133183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70" name="Picture Placeholder 8">
            <a:extLst>
              <a:ext uri="{FF2B5EF4-FFF2-40B4-BE49-F238E27FC236}">
                <a16:creationId xmlns:a16="http://schemas.microsoft.com/office/drawing/2014/main" id="{FA4A79D4-E349-4EBC-AEB1-516796BF6A3A}"/>
              </a:ext>
            </a:extLst>
          </p:cNvPr>
          <p:cNvSpPr>
            <a:spLocks noGrp="1"/>
          </p:cNvSpPr>
          <p:nvPr>
            <p:ph type="pic" sz="quarter" idx="17"/>
          </p:nvPr>
        </p:nvSpPr>
        <p:spPr>
          <a:xfrm>
            <a:off x="9456458" y="1953366"/>
            <a:ext cx="2302072" cy="127350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4" name="Title 3">
            <a:extLst>
              <a:ext uri="{FF2B5EF4-FFF2-40B4-BE49-F238E27FC236}">
                <a16:creationId xmlns:a16="http://schemas.microsoft.com/office/drawing/2014/main" id="{AB543F44-FB67-4998-BE74-154B2E107900}"/>
              </a:ext>
            </a:extLst>
          </p:cNvPr>
          <p:cNvSpPr>
            <a:spLocks noGrp="1"/>
          </p:cNvSpPr>
          <p:nvPr>
            <p:ph type="title"/>
          </p:nvPr>
        </p:nvSpPr>
        <p:spPr>
          <a:xfrm>
            <a:off x="1428765" y="395066"/>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D612DDF1-862D-4D1D-A8F8-0AA91E60F74F}"/>
              </a:ext>
            </a:extLst>
          </p:cNvPr>
          <p:cNvSpPr>
            <a:spLocks noGrp="1"/>
          </p:cNvSpPr>
          <p:nvPr>
            <p:ph type="ftr" sz="quarter" idx="19"/>
          </p:nvPr>
        </p:nvSpPr>
        <p:spPr/>
        <p:txBody>
          <a:bodyPr/>
          <a:lstStyle/>
          <a:p>
            <a:endParaRPr lang="en-AU" noProof="0" dirty="0"/>
          </a:p>
        </p:txBody>
      </p:sp>
      <p:sp>
        <p:nvSpPr>
          <p:cNvPr id="2" name="Date Placeholder 1">
            <a:extLst>
              <a:ext uri="{FF2B5EF4-FFF2-40B4-BE49-F238E27FC236}">
                <a16:creationId xmlns:a16="http://schemas.microsoft.com/office/drawing/2014/main" id="{3895DF14-2515-429C-B3CC-7063B560D420}"/>
              </a:ext>
            </a:extLst>
          </p:cNvPr>
          <p:cNvSpPr>
            <a:spLocks noGrp="1"/>
          </p:cNvSpPr>
          <p:nvPr>
            <p:ph type="dt" sz="half" idx="22"/>
          </p:nvPr>
        </p:nvSpPr>
        <p:spPr/>
        <p:txBody>
          <a:bodyPr/>
          <a:lstStyle/>
          <a:p>
            <a:fld id="{15C1EA3C-26E9-4B87-838B-C7B127160328}" type="datetime1">
              <a:rPr lang="en-AU" noProof="0" smtClean="0"/>
              <a:t>28/03/2021</a:t>
            </a:fld>
            <a:endParaRPr lang="en-AU" noProof="0" dirty="0"/>
          </a:p>
        </p:txBody>
      </p:sp>
      <p:sp>
        <p:nvSpPr>
          <p:cNvPr id="6" name="Slide Number Placeholder 5">
            <a:extLst>
              <a:ext uri="{FF2B5EF4-FFF2-40B4-BE49-F238E27FC236}">
                <a16:creationId xmlns:a16="http://schemas.microsoft.com/office/drawing/2014/main" id="{6B923CC6-05EA-4B5E-8619-45B5D426CFF2}"/>
              </a:ext>
            </a:extLst>
          </p:cNvPr>
          <p:cNvSpPr>
            <a:spLocks noGrp="1"/>
          </p:cNvSpPr>
          <p:nvPr>
            <p:ph type="sldNum" sz="quarter" idx="23"/>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7526296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749F30-B44D-43F1-B0D5-603E1F271B81}"/>
              </a:ext>
            </a:extLst>
          </p:cNvPr>
          <p:cNvSpPr/>
          <p:nvPr userDrawn="1"/>
        </p:nvSpPr>
        <p:spPr>
          <a:xfrm>
            <a:off x="10839546" y="101089"/>
            <a:ext cx="1245238" cy="1364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433470" y="433470"/>
            <a:ext cx="11325062" cy="5991061"/>
          </a:xfrm>
          <a:solidFill>
            <a:schemeClr val="bg1">
              <a:lumMod val="85000"/>
            </a:schemeClr>
          </a:solidFill>
        </p:spPr>
        <p:txBody>
          <a:bodyPr lIns="936000" tIns="180000" rIns="180000" bIns="180000">
            <a:normAutofit/>
          </a:bodyPr>
          <a:lstStyle>
            <a:lvl1pPr algn="l" rtl="0">
              <a:defRPr sz="1600">
                <a:solidFill>
                  <a:schemeClr val="tx1">
                    <a:lumMod val="50000"/>
                    <a:lumOff val="50000"/>
                  </a:schemeClr>
                </a:solidFill>
              </a:defRPr>
            </a:lvl1pPr>
          </a:lstStyle>
          <a:p>
            <a:r>
              <a:rPr lang="en-US"/>
              <a:t>Click icon to add picture</a:t>
            </a:r>
            <a:endParaRPr lang="en-AU"/>
          </a:p>
        </p:txBody>
      </p:sp>
      <p:sp>
        <p:nvSpPr>
          <p:cNvPr id="128" name="Text Placeholder 135">
            <a:extLst>
              <a:ext uri="{FF2B5EF4-FFF2-40B4-BE49-F238E27FC236}">
                <a16:creationId xmlns:a16="http://schemas.microsoft.com/office/drawing/2014/main" id="{0C3C7B2F-708A-4AE4-81D4-A81DA4A14F40}"/>
              </a:ext>
            </a:extLst>
          </p:cNvPr>
          <p:cNvSpPr>
            <a:spLocks noGrp="1" noChangeAspect="1"/>
          </p:cNvSpPr>
          <p:nvPr>
            <p:ph type="body" sz="quarter" idx="15" hasCustomPrompt="1"/>
          </p:nvPr>
        </p:nvSpPr>
        <p:spPr>
          <a:xfrm>
            <a:off x="433470" y="433470"/>
            <a:ext cx="720000" cy="72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2313784" y="2007045"/>
            <a:ext cx="2965787" cy="826466"/>
          </a:xfrm>
        </p:spPr>
        <p:txBody>
          <a:bodyPr/>
          <a:lstStyle>
            <a:lvl1pPr>
              <a:spcBef>
                <a:spcPts val="500"/>
              </a:spcBef>
              <a:defRPr b="1">
                <a:solidFill>
                  <a:schemeClr val="bg1"/>
                </a:solidFill>
              </a:defRPr>
            </a:lvl1pPr>
            <a:lvl2pPr marL="0" indent="0">
              <a:buNone/>
              <a:defRPr sz="2000">
                <a:solidFill>
                  <a:schemeClr val="bg1"/>
                </a:solidFill>
              </a:defRPr>
            </a:lvl2pPr>
            <a:lvl3pPr marL="0" indent="0">
              <a:buNone/>
              <a:defRPr sz="2000" b="0">
                <a:solidFill>
                  <a:schemeClr val="bg1"/>
                </a:solidFill>
              </a:defRPr>
            </a:lvl3pPr>
            <a:lvl4pPr>
              <a:defRPr sz="2000" b="0">
                <a:solidFill>
                  <a:schemeClr val="bg1"/>
                </a:solidFill>
              </a:defRPr>
            </a:lvl4pPr>
            <a:lvl5pPr>
              <a:defRPr sz="2000" b="0">
                <a:solidFill>
                  <a:schemeClr val="bg1"/>
                </a:solidFill>
              </a:defRPr>
            </a:lvl5pPr>
            <a:lvl6pPr>
              <a:defRPr sz="2000" b="0">
                <a:solidFill>
                  <a:schemeClr val="bg1"/>
                </a:solidFill>
              </a:defRPr>
            </a:lvl6pPr>
            <a:lvl7pPr>
              <a:defRPr sz="2000" b="0">
                <a:solidFill>
                  <a:schemeClr val="bg1"/>
                </a:solidFill>
              </a:defRPr>
            </a:lvl7pPr>
            <a:lvl8pPr>
              <a:defRPr sz="2000">
                <a:solidFill>
                  <a:schemeClr val="bg1"/>
                </a:solidFill>
              </a:defRPr>
            </a:lvl8pPr>
            <a:lvl9pPr>
              <a:defRPr sz="2000">
                <a:solidFill>
                  <a:schemeClr val="bg1"/>
                </a:solidFill>
              </a:defRPr>
            </a:lvl9pPr>
          </a:lstStyle>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6945656" y="2007045"/>
            <a:ext cx="2965787" cy="826466"/>
          </a:xfrm>
        </p:spPr>
        <p:txBody>
          <a:bodyPr/>
          <a:lstStyle>
            <a:lvl1pPr>
              <a:spcBef>
                <a:spcPts val="500"/>
              </a:spcBef>
              <a:defRPr b="1">
                <a:solidFill>
                  <a:schemeClr val="tx2"/>
                </a:solidFill>
              </a:defRPr>
            </a:lvl1pPr>
            <a:lvl2pPr marL="0" indent="0">
              <a:buNone/>
              <a:defRPr sz="2000">
                <a:solidFill>
                  <a:schemeClr val="tx2"/>
                </a:solidFill>
              </a:defRPr>
            </a:lvl2pPr>
            <a:lvl3pPr marL="0" indent="0">
              <a:buNone/>
              <a:defRPr sz="2000" b="0">
                <a:solidFill>
                  <a:schemeClr val="tx2"/>
                </a:solidFill>
              </a:defRPr>
            </a:lvl3pPr>
            <a:lvl4pPr>
              <a:defRPr sz="2000" b="0">
                <a:solidFill>
                  <a:schemeClr val="tx2"/>
                </a:solidFill>
              </a:defRPr>
            </a:lvl4pPr>
            <a:lvl5pPr>
              <a:defRPr sz="2000" b="0">
                <a:solidFill>
                  <a:schemeClr val="tx2"/>
                </a:solidFill>
              </a:defRPr>
            </a:lvl5pPr>
            <a:lvl6pPr>
              <a:defRPr sz="2000" b="0">
                <a:solidFill>
                  <a:schemeClr val="tx2"/>
                </a:solidFill>
              </a:defRPr>
            </a:lvl6pPr>
            <a:lvl7pPr>
              <a:defRPr sz="2000" b="0">
                <a:solidFill>
                  <a:schemeClr val="tx2"/>
                </a:solidFill>
              </a:defRPr>
            </a:lvl7pPr>
            <a:lvl8pPr>
              <a:defRPr sz="2000">
                <a:solidFill>
                  <a:schemeClr val="tx2"/>
                </a:solidFill>
              </a:defRPr>
            </a:lvl8pPr>
            <a:lvl9pPr>
              <a:defRPr sz="2000">
                <a:solidFill>
                  <a:schemeClr val="tx2"/>
                </a:solidFill>
              </a:defRPr>
            </a:lvl9pPr>
          </a:lstStyle>
          <a:p>
            <a:pPr lvl="0"/>
            <a:r>
              <a:rPr lang="en-AU" noProof="0" dirty="0"/>
              <a:t>Use this for light images</a:t>
            </a:r>
            <a:br>
              <a:rPr lang="en-AU" noProof="0" dirty="0"/>
            </a:br>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12052462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39" name="Picture Placeholder 138">
            <a:extLst>
              <a:ext uri="{FF2B5EF4-FFF2-40B4-BE49-F238E27FC236}">
                <a16:creationId xmlns:a16="http://schemas.microsoft.com/office/drawing/2014/main" id="{D87FD7A2-8AF9-450B-AA84-809A435321D8}"/>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600">
                <a:solidFill>
                  <a:schemeClr val="tx1">
                    <a:lumMod val="50000"/>
                    <a:lumOff val="50000"/>
                  </a:schemeClr>
                </a:solidFill>
              </a:defRPr>
            </a:lvl1pPr>
          </a:lstStyle>
          <a:p>
            <a:r>
              <a:rPr lang="en-AU" noProof="0"/>
              <a:t>  </a:t>
            </a:r>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3522183"/>
            <a:ext cx="4772203" cy="1227635"/>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Bef>
                <a:spcPts val="500"/>
              </a:spcBef>
              <a:spcAft>
                <a:spcPts val="0"/>
              </a:spcAft>
              <a:buNone/>
              <a:defRPr sz="2000" b="1">
                <a:solidFill>
                  <a:schemeClr val="accent2"/>
                </a:solidFill>
                <a:latin typeface="+mn-lt"/>
              </a:defRPr>
            </a:lvl1pPr>
            <a:lvl2pPr marL="0" indent="0" algn="l">
              <a:spcBef>
                <a:spcPts val="500"/>
              </a:spcBef>
              <a:buNone/>
              <a:defRPr sz="2000" b="0">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subtitle</a:t>
            </a:r>
          </a:p>
          <a:p>
            <a:pPr lvl="1"/>
            <a:r>
              <a:rPr lang="en-AU" noProof="0" dirty="0"/>
              <a:t>Two</a:t>
            </a:r>
          </a:p>
          <a:p>
            <a:pPr lvl="2"/>
            <a:r>
              <a:rPr lang="en-AU" noProof="0" dirty="0"/>
              <a:t>Three</a:t>
            </a:r>
          </a:p>
          <a:p>
            <a:pPr lvl="8"/>
            <a:r>
              <a:rPr lang="en-AU" noProof="0" dirty="0"/>
              <a:t>four</a:t>
            </a:r>
          </a:p>
        </p:txBody>
      </p:sp>
      <p:sp>
        <p:nvSpPr>
          <p:cNvPr id="2" name="TextBox 1">
            <a:extLst>
              <a:ext uri="{FF2B5EF4-FFF2-40B4-BE49-F238E27FC236}">
                <a16:creationId xmlns:a16="http://schemas.microsoft.com/office/drawing/2014/main" id="{B196D528-3F8C-4131-B8C8-D41C96117732}"/>
              </a:ext>
            </a:extLst>
          </p:cNvPr>
          <p:cNvSpPr txBox="1"/>
          <p:nvPr userDrawn="1"/>
        </p:nvSpPr>
        <p:spPr>
          <a:xfrm>
            <a:off x="514871" y="2525876"/>
            <a:ext cx="3164224" cy="677108"/>
          </a:xfrm>
          <a:prstGeom prst="rect">
            <a:avLst/>
          </a:prstGeom>
          <a:noFill/>
        </p:spPr>
        <p:txBody>
          <a:bodyPr wrap="square" rtlCol="0">
            <a:spAutoFit/>
          </a:bodyPr>
          <a:lstStyle/>
          <a:p>
            <a:r>
              <a:rPr lang="en-AU" sz="3800" b="1" kern="1200" dirty="0">
                <a:solidFill>
                  <a:schemeClr val="bg1"/>
                </a:solidFill>
                <a:latin typeface="+mj-lt"/>
                <a:ea typeface="+mn-ea"/>
                <a:cs typeface="+mn-cs"/>
              </a:rPr>
              <a:t>Thank you</a:t>
            </a:r>
          </a:p>
        </p:txBody>
      </p:sp>
      <p:sp>
        <p:nvSpPr>
          <p:cNvPr id="68" name="Text Placeholder 140">
            <a:extLst>
              <a:ext uri="{FF2B5EF4-FFF2-40B4-BE49-F238E27FC236}">
                <a16:creationId xmlns:a16="http://schemas.microsoft.com/office/drawing/2014/main" id="{0240AC5B-4C6A-426A-B2D7-877F8935F418}"/>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9" name="Text Placeholder 135">
            <a:extLst>
              <a:ext uri="{FF2B5EF4-FFF2-40B4-BE49-F238E27FC236}">
                <a16:creationId xmlns:a16="http://schemas.microsoft.com/office/drawing/2014/main" id="{E5A84B8F-F202-4882-842F-83827F0172A4}"/>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70" name="Group 4">
            <a:extLst>
              <a:ext uri="{FF2B5EF4-FFF2-40B4-BE49-F238E27FC236}">
                <a16:creationId xmlns:a16="http://schemas.microsoft.com/office/drawing/2014/main" id="{EC37A7B2-975C-4770-92F5-8992CA55725E}"/>
              </a:ext>
            </a:extLst>
          </p:cNvPr>
          <p:cNvGrpSpPr>
            <a:grpSpLocks noChangeAspect="1"/>
          </p:cNvGrpSpPr>
          <p:nvPr userDrawn="1"/>
        </p:nvGrpSpPr>
        <p:grpSpPr bwMode="auto">
          <a:xfrm>
            <a:off x="421066" y="453777"/>
            <a:ext cx="1662286" cy="1666547"/>
            <a:chOff x="2864" y="1181"/>
            <a:chExt cx="1952" cy="1957"/>
          </a:xfrm>
          <a:blipFill>
            <a:blip r:embed="rId3"/>
            <a:stretch>
              <a:fillRect/>
            </a:stretch>
          </a:blipFill>
        </p:grpSpPr>
        <p:sp>
          <p:nvSpPr>
            <p:cNvPr id="71" name="AutoShape 3">
              <a:extLst>
                <a:ext uri="{FF2B5EF4-FFF2-40B4-BE49-F238E27FC236}">
                  <a16:creationId xmlns:a16="http://schemas.microsoft.com/office/drawing/2014/main" id="{54F552E3-D38D-41BC-82E3-60C997948365}"/>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Rectangle 5">
              <a:extLst>
                <a:ext uri="{FF2B5EF4-FFF2-40B4-BE49-F238E27FC236}">
                  <a16:creationId xmlns:a16="http://schemas.microsoft.com/office/drawing/2014/main" id="{569FA1AE-C9C3-462F-A77A-B6BBCF918C9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6">
              <a:extLst>
                <a:ext uri="{FF2B5EF4-FFF2-40B4-BE49-F238E27FC236}">
                  <a16:creationId xmlns:a16="http://schemas.microsoft.com/office/drawing/2014/main" id="{6DB2EA32-9261-498B-830E-2FBDFA157F56}"/>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7">
              <a:extLst>
                <a:ext uri="{FF2B5EF4-FFF2-40B4-BE49-F238E27FC236}">
                  <a16:creationId xmlns:a16="http://schemas.microsoft.com/office/drawing/2014/main" id="{EFF73E3A-06C3-4974-93E2-696040A8975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8">
              <a:extLst>
                <a:ext uri="{FF2B5EF4-FFF2-40B4-BE49-F238E27FC236}">
                  <a16:creationId xmlns:a16="http://schemas.microsoft.com/office/drawing/2014/main" id="{C4DC2C60-02AB-49AD-B3DD-BBCF7166C835}"/>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9">
              <a:extLst>
                <a:ext uri="{FF2B5EF4-FFF2-40B4-BE49-F238E27FC236}">
                  <a16:creationId xmlns:a16="http://schemas.microsoft.com/office/drawing/2014/main" id="{30961497-8835-4080-AFE2-534351DE2631}"/>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0">
              <a:extLst>
                <a:ext uri="{FF2B5EF4-FFF2-40B4-BE49-F238E27FC236}">
                  <a16:creationId xmlns:a16="http://schemas.microsoft.com/office/drawing/2014/main" id="{E68F9C23-752D-42BE-A4E5-9B68536CDFD8}"/>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1">
              <a:extLst>
                <a:ext uri="{FF2B5EF4-FFF2-40B4-BE49-F238E27FC236}">
                  <a16:creationId xmlns:a16="http://schemas.microsoft.com/office/drawing/2014/main" id="{13FC5098-8507-4098-93FB-F2624FFC64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2">
              <a:extLst>
                <a:ext uri="{FF2B5EF4-FFF2-40B4-BE49-F238E27FC236}">
                  <a16:creationId xmlns:a16="http://schemas.microsoft.com/office/drawing/2014/main" id="{7E5888E8-4F68-4921-8A2B-AEC299F6A1C2}"/>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3">
              <a:extLst>
                <a:ext uri="{FF2B5EF4-FFF2-40B4-BE49-F238E27FC236}">
                  <a16:creationId xmlns:a16="http://schemas.microsoft.com/office/drawing/2014/main" id="{B67C5942-8CB4-499B-AA8B-12470AC8A79E}"/>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4">
              <a:extLst>
                <a:ext uri="{FF2B5EF4-FFF2-40B4-BE49-F238E27FC236}">
                  <a16:creationId xmlns:a16="http://schemas.microsoft.com/office/drawing/2014/main" id="{7AD189ED-F890-4E02-8D27-6A3CE264891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5">
              <a:extLst>
                <a:ext uri="{FF2B5EF4-FFF2-40B4-BE49-F238E27FC236}">
                  <a16:creationId xmlns:a16="http://schemas.microsoft.com/office/drawing/2014/main" id="{A694629D-32D1-4504-B143-297920522C9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6">
              <a:extLst>
                <a:ext uri="{FF2B5EF4-FFF2-40B4-BE49-F238E27FC236}">
                  <a16:creationId xmlns:a16="http://schemas.microsoft.com/office/drawing/2014/main" id="{2412EA18-A215-4DFD-A0A6-2AD409F481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17">
              <a:extLst>
                <a:ext uri="{FF2B5EF4-FFF2-40B4-BE49-F238E27FC236}">
                  <a16:creationId xmlns:a16="http://schemas.microsoft.com/office/drawing/2014/main" id="{C4E0E6D7-A2DC-410B-9822-C2D716A99AB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18">
              <a:extLst>
                <a:ext uri="{FF2B5EF4-FFF2-40B4-BE49-F238E27FC236}">
                  <a16:creationId xmlns:a16="http://schemas.microsoft.com/office/drawing/2014/main" id="{D7B7983B-BA78-4770-8F07-998CF704FD22}"/>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19">
              <a:extLst>
                <a:ext uri="{FF2B5EF4-FFF2-40B4-BE49-F238E27FC236}">
                  <a16:creationId xmlns:a16="http://schemas.microsoft.com/office/drawing/2014/main" id="{A748B14A-0908-4434-A2E9-F3E4992B204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Freeform 20">
              <a:extLst>
                <a:ext uri="{FF2B5EF4-FFF2-40B4-BE49-F238E27FC236}">
                  <a16:creationId xmlns:a16="http://schemas.microsoft.com/office/drawing/2014/main" id="{9A723747-6853-43C4-AAB4-C1C0C93D9934}"/>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Rectangle 21">
              <a:extLst>
                <a:ext uri="{FF2B5EF4-FFF2-40B4-BE49-F238E27FC236}">
                  <a16:creationId xmlns:a16="http://schemas.microsoft.com/office/drawing/2014/main" id="{135592F9-D2BB-451E-96FF-092A1EE1A3BE}"/>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2">
              <a:extLst>
                <a:ext uri="{FF2B5EF4-FFF2-40B4-BE49-F238E27FC236}">
                  <a16:creationId xmlns:a16="http://schemas.microsoft.com/office/drawing/2014/main" id="{745670F2-51EA-4EA7-A414-FB609C350ED5}"/>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3">
              <a:extLst>
                <a:ext uri="{FF2B5EF4-FFF2-40B4-BE49-F238E27FC236}">
                  <a16:creationId xmlns:a16="http://schemas.microsoft.com/office/drawing/2014/main" id="{99B68E36-21CB-49F9-8DAA-F892BB3F7740}"/>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4">
              <a:extLst>
                <a:ext uri="{FF2B5EF4-FFF2-40B4-BE49-F238E27FC236}">
                  <a16:creationId xmlns:a16="http://schemas.microsoft.com/office/drawing/2014/main" id="{F07D88E7-14BD-4576-AC88-8D241E6B93BF}"/>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5">
              <a:extLst>
                <a:ext uri="{FF2B5EF4-FFF2-40B4-BE49-F238E27FC236}">
                  <a16:creationId xmlns:a16="http://schemas.microsoft.com/office/drawing/2014/main" id="{BCAAAD9F-0A1F-49A6-A4DE-A5A523C54625}"/>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6">
              <a:extLst>
                <a:ext uri="{FF2B5EF4-FFF2-40B4-BE49-F238E27FC236}">
                  <a16:creationId xmlns:a16="http://schemas.microsoft.com/office/drawing/2014/main" id="{DA1B6F50-51ED-4149-9C09-11E80089776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7">
              <a:extLst>
                <a:ext uri="{FF2B5EF4-FFF2-40B4-BE49-F238E27FC236}">
                  <a16:creationId xmlns:a16="http://schemas.microsoft.com/office/drawing/2014/main" id="{0AC74EF2-F419-4368-912E-71A0EA81D8E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8">
              <a:extLst>
                <a:ext uri="{FF2B5EF4-FFF2-40B4-BE49-F238E27FC236}">
                  <a16:creationId xmlns:a16="http://schemas.microsoft.com/office/drawing/2014/main" id="{1C171149-6E4E-4D78-AB93-8E367FDD9F43}"/>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29">
              <a:extLst>
                <a:ext uri="{FF2B5EF4-FFF2-40B4-BE49-F238E27FC236}">
                  <a16:creationId xmlns:a16="http://schemas.microsoft.com/office/drawing/2014/main" id="{A815DF7B-E424-42AB-A6AB-634DA40688E4}"/>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0">
              <a:extLst>
                <a:ext uri="{FF2B5EF4-FFF2-40B4-BE49-F238E27FC236}">
                  <a16:creationId xmlns:a16="http://schemas.microsoft.com/office/drawing/2014/main" id="{66BD8C37-8BC5-45CD-B87D-5AFE1A70DC26}"/>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1">
              <a:extLst>
                <a:ext uri="{FF2B5EF4-FFF2-40B4-BE49-F238E27FC236}">
                  <a16:creationId xmlns:a16="http://schemas.microsoft.com/office/drawing/2014/main" id="{2CEB33A3-B63A-4808-96DD-C5F24BF9ACFD}"/>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2">
              <a:extLst>
                <a:ext uri="{FF2B5EF4-FFF2-40B4-BE49-F238E27FC236}">
                  <a16:creationId xmlns:a16="http://schemas.microsoft.com/office/drawing/2014/main" id="{C313A88E-E4EB-47A3-9504-3CBEC9DA2963}"/>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4">
              <a:extLst>
                <a:ext uri="{FF2B5EF4-FFF2-40B4-BE49-F238E27FC236}">
                  <a16:creationId xmlns:a16="http://schemas.microsoft.com/office/drawing/2014/main" id="{56F05306-E858-4AD6-9044-0829EB27D9AA}"/>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5">
              <a:extLst>
                <a:ext uri="{FF2B5EF4-FFF2-40B4-BE49-F238E27FC236}">
                  <a16:creationId xmlns:a16="http://schemas.microsoft.com/office/drawing/2014/main" id="{32901447-608B-4121-B7E4-6FCEAEA2508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6">
              <a:extLst>
                <a:ext uri="{FF2B5EF4-FFF2-40B4-BE49-F238E27FC236}">
                  <a16:creationId xmlns:a16="http://schemas.microsoft.com/office/drawing/2014/main" id="{39190006-5196-47DB-99AE-94D3B7F0459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7">
              <a:extLst>
                <a:ext uri="{FF2B5EF4-FFF2-40B4-BE49-F238E27FC236}">
                  <a16:creationId xmlns:a16="http://schemas.microsoft.com/office/drawing/2014/main" id="{8604054B-C93B-45A8-AB0E-E4348614520B}"/>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8">
              <a:extLst>
                <a:ext uri="{FF2B5EF4-FFF2-40B4-BE49-F238E27FC236}">
                  <a16:creationId xmlns:a16="http://schemas.microsoft.com/office/drawing/2014/main" id="{D0EFF960-9F83-4FFE-BF82-B52577442D3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39">
              <a:extLst>
                <a:ext uri="{FF2B5EF4-FFF2-40B4-BE49-F238E27FC236}">
                  <a16:creationId xmlns:a16="http://schemas.microsoft.com/office/drawing/2014/main" id="{99D3D888-B3BA-4D97-B256-1108E2C3F2E3}"/>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0">
              <a:extLst>
                <a:ext uri="{FF2B5EF4-FFF2-40B4-BE49-F238E27FC236}">
                  <a16:creationId xmlns:a16="http://schemas.microsoft.com/office/drawing/2014/main" id="{7F59FA3C-1276-422B-80A8-04EF5B7FFB3B}"/>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1">
              <a:extLst>
                <a:ext uri="{FF2B5EF4-FFF2-40B4-BE49-F238E27FC236}">
                  <a16:creationId xmlns:a16="http://schemas.microsoft.com/office/drawing/2014/main" id="{0F1A5475-0A1C-4B1A-97EC-5E3CD806750C}"/>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2">
              <a:extLst>
                <a:ext uri="{FF2B5EF4-FFF2-40B4-BE49-F238E27FC236}">
                  <a16:creationId xmlns:a16="http://schemas.microsoft.com/office/drawing/2014/main" id="{A3DDBAEE-DF7C-4EC8-94DD-05D69B1CDE43}"/>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3">
              <a:extLst>
                <a:ext uri="{FF2B5EF4-FFF2-40B4-BE49-F238E27FC236}">
                  <a16:creationId xmlns:a16="http://schemas.microsoft.com/office/drawing/2014/main" id="{D5F93DF4-E313-489C-8E2A-B483A92DEDD8}"/>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4">
              <a:extLst>
                <a:ext uri="{FF2B5EF4-FFF2-40B4-BE49-F238E27FC236}">
                  <a16:creationId xmlns:a16="http://schemas.microsoft.com/office/drawing/2014/main" id="{4DC15CBD-9941-4E37-A8B4-F231D3B3151B}"/>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5">
              <a:extLst>
                <a:ext uri="{FF2B5EF4-FFF2-40B4-BE49-F238E27FC236}">
                  <a16:creationId xmlns:a16="http://schemas.microsoft.com/office/drawing/2014/main" id="{9ADB481C-21A1-49F8-ACE4-4CD0729D9208}"/>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6">
              <a:extLst>
                <a:ext uri="{FF2B5EF4-FFF2-40B4-BE49-F238E27FC236}">
                  <a16:creationId xmlns:a16="http://schemas.microsoft.com/office/drawing/2014/main" id="{E4D2031E-0A6F-4C49-9ED4-AB51D06F0F1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7">
              <a:extLst>
                <a:ext uri="{FF2B5EF4-FFF2-40B4-BE49-F238E27FC236}">
                  <a16:creationId xmlns:a16="http://schemas.microsoft.com/office/drawing/2014/main" id="{C44C9E42-3F3B-4C13-A2DA-02F22BA28A8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8">
              <a:extLst>
                <a:ext uri="{FF2B5EF4-FFF2-40B4-BE49-F238E27FC236}">
                  <a16:creationId xmlns:a16="http://schemas.microsoft.com/office/drawing/2014/main" id="{01353E56-76A6-4F6D-B228-D349DD153DAB}"/>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49">
              <a:extLst>
                <a:ext uri="{FF2B5EF4-FFF2-40B4-BE49-F238E27FC236}">
                  <a16:creationId xmlns:a16="http://schemas.microsoft.com/office/drawing/2014/main" id="{61622A06-0465-4E80-BE10-ABA3B3FE3DEF}"/>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0">
              <a:extLst>
                <a:ext uri="{FF2B5EF4-FFF2-40B4-BE49-F238E27FC236}">
                  <a16:creationId xmlns:a16="http://schemas.microsoft.com/office/drawing/2014/main" id="{87927BE2-A3FC-4F6C-B8B1-028431DC64BC}"/>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1">
              <a:extLst>
                <a:ext uri="{FF2B5EF4-FFF2-40B4-BE49-F238E27FC236}">
                  <a16:creationId xmlns:a16="http://schemas.microsoft.com/office/drawing/2014/main" id="{9AB4F4C4-EA49-4CC5-B240-860DE380C319}"/>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2">
              <a:extLst>
                <a:ext uri="{FF2B5EF4-FFF2-40B4-BE49-F238E27FC236}">
                  <a16:creationId xmlns:a16="http://schemas.microsoft.com/office/drawing/2014/main" id="{357BA5D2-76BC-4D95-9315-2DE8D62D55B7}"/>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3">
              <a:extLst>
                <a:ext uri="{FF2B5EF4-FFF2-40B4-BE49-F238E27FC236}">
                  <a16:creationId xmlns:a16="http://schemas.microsoft.com/office/drawing/2014/main" id="{DCED355D-42FD-4686-B0EF-0E3062E19ED4}"/>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4">
              <a:extLst>
                <a:ext uri="{FF2B5EF4-FFF2-40B4-BE49-F238E27FC236}">
                  <a16:creationId xmlns:a16="http://schemas.microsoft.com/office/drawing/2014/main" id="{0958AEB7-DBAD-45AC-9AB2-48F0F1765950}"/>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5">
              <a:extLst>
                <a:ext uri="{FF2B5EF4-FFF2-40B4-BE49-F238E27FC236}">
                  <a16:creationId xmlns:a16="http://schemas.microsoft.com/office/drawing/2014/main" id="{D21079D7-F09E-4BC4-907F-AB73704555F7}"/>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6">
              <a:extLst>
                <a:ext uri="{FF2B5EF4-FFF2-40B4-BE49-F238E27FC236}">
                  <a16:creationId xmlns:a16="http://schemas.microsoft.com/office/drawing/2014/main" id="{A704AF6D-383A-461D-9A8E-803EB90DE594}"/>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7">
              <a:extLst>
                <a:ext uri="{FF2B5EF4-FFF2-40B4-BE49-F238E27FC236}">
                  <a16:creationId xmlns:a16="http://schemas.microsoft.com/office/drawing/2014/main" id="{FC012E4A-28D8-454A-A556-8AC6B0EB0B6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8">
              <a:extLst>
                <a:ext uri="{FF2B5EF4-FFF2-40B4-BE49-F238E27FC236}">
                  <a16:creationId xmlns:a16="http://schemas.microsoft.com/office/drawing/2014/main" id="{905E96C3-CEAF-465F-98F7-C346C851D7CA}"/>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59">
              <a:extLst>
                <a:ext uri="{FF2B5EF4-FFF2-40B4-BE49-F238E27FC236}">
                  <a16:creationId xmlns:a16="http://schemas.microsoft.com/office/drawing/2014/main" id="{B96BC9E4-E5E9-4941-BC5B-77E75A08F211}"/>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0">
              <a:extLst>
                <a:ext uri="{FF2B5EF4-FFF2-40B4-BE49-F238E27FC236}">
                  <a16:creationId xmlns:a16="http://schemas.microsoft.com/office/drawing/2014/main" id="{094DCF66-2169-4747-B305-D494F1D1B5D7}"/>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1">
              <a:extLst>
                <a:ext uri="{FF2B5EF4-FFF2-40B4-BE49-F238E27FC236}">
                  <a16:creationId xmlns:a16="http://schemas.microsoft.com/office/drawing/2014/main" id="{4AEC03C8-5E0C-4AFF-AE73-885A440478E9}"/>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9" name="Freeform 62">
              <a:extLst>
                <a:ext uri="{FF2B5EF4-FFF2-40B4-BE49-F238E27FC236}">
                  <a16:creationId xmlns:a16="http://schemas.microsoft.com/office/drawing/2014/main" id="{2F0EA371-30C6-42A1-8D7F-5F691CCF4E2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Tree>
    <p:extLst>
      <p:ext uri="{BB962C8B-B14F-4D97-AF65-F5344CB8AC3E}">
        <p14:creationId xmlns:p14="http://schemas.microsoft.com/office/powerpoint/2010/main" val="1177613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75" name="Text Placeholder 140">
            <a:extLst>
              <a:ext uri="{FF2B5EF4-FFF2-40B4-BE49-F238E27FC236}">
                <a16:creationId xmlns:a16="http://schemas.microsoft.com/office/drawing/2014/main" id="{F8C9875D-6ED4-4691-B4EE-6BE289CEFD87}"/>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6" name="Text Placeholder 135">
            <a:extLst>
              <a:ext uri="{FF2B5EF4-FFF2-40B4-BE49-F238E27FC236}">
                <a16:creationId xmlns:a16="http://schemas.microsoft.com/office/drawing/2014/main" id="{601F3602-2361-40F0-A995-ABA050961AB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2680219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C5FD4-26B4-4C9F-9FC8-80D375B3C3A3}"/>
              </a:ext>
            </a:extLst>
          </p:cNvPr>
          <p:cNvSpPr>
            <a:spLocks noGrp="1"/>
          </p:cNvSpPr>
          <p:nvPr>
            <p:ph type="sldNum" sz="quarter" idx="12"/>
          </p:nvPr>
        </p:nvSpPr>
        <p:spPr/>
        <p:txBody>
          <a:bodyPr/>
          <a:lstStyle/>
          <a:p>
            <a:fld id="{DC22DD25-61AE-413C-B4D2-EF2365C9B2E1}" type="slidenum">
              <a:rPr lang="en-AU" smtClean="0"/>
              <a:t>‹#›</a:t>
            </a:fld>
            <a:endParaRPr lang="en-AU"/>
          </a:p>
        </p:txBody>
      </p:sp>
      <p:sp>
        <p:nvSpPr>
          <p:cNvPr id="64" name="Title 63">
            <a:extLst>
              <a:ext uri="{FF2B5EF4-FFF2-40B4-BE49-F238E27FC236}">
                <a16:creationId xmlns:a16="http://schemas.microsoft.com/office/drawing/2014/main" id="{6588F683-12EB-403B-8215-D3E833481636}"/>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24177212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Slide-Discover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79" name="Freeform: Shape 78">
            <a:extLst>
              <a:ext uri="{FF2B5EF4-FFF2-40B4-BE49-F238E27FC236}">
                <a16:creationId xmlns:a16="http://schemas.microsoft.com/office/drawing/2014/main" id="{9821C742-34A7-4634-ABFF-1A8C76DB814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9808" t="-43218" r="-79808" b="-43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Text Placeholder 140">
            <a:extLst>
              <a:ext uri="{FF2B5EF4-FFF2-40B4-BE49-F238E27FC236}">
                <a16:creationId xmlns:a16="http://schemas.microsoft.com/office/drawing/2014/main" id="{E2C11A33-E2C2-4ED9-A0FF-F9E78469F2CE}"/>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CFA768B8-D2D1-447E-9F0E-47C681CCC996}"/>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6353770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Discover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79" name="Freeform: Shape 78">
            <a:extLst>
              <a:ext uri="{FF2B5EF4-FFF2-40B4-BE49-F238E27FC236}">
                <a16:creationId xmlns:a16="http://schemas.microsoft.com/office/drawing/2014/main" id="{9821C742-34A7-4634-ABFF-1A8C76DB814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9808" t="-43218" r="-79808" b="-43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Text Placeholder 140">
            <a:extLst>
              <a:ext uri="{FF2B5EF4-FFF2-40B4-BE49-F238E27FC236}">
                <a16:creationId xmlns:a16="http://schemas.microsoft.com/office/drawing/2014/main" id="{E2C11A33-E2C2-4ED9-A0FF-F9E78469F2CE}"/>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CFA768B8-D2D1-447E-9F0E-47C681CCC996}"/>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5784771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Fluidit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E3563E49-DAF7-4206-AAD7-38E789258387}"/>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59425" t="-59426" r="-32309" b="-323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0BA02072-FEDB-429A-A4C0-22D59D09BF0A}"/>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0ABA4448-A18D-4663-B455-EAD951F86205}"/>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8876535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Strength">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176FAE9-F8D7-45AD-AA56-97F65AF5C7CF}"/>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2409" t="-42275" r="-52944" b="-43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7B87D9FE-C85C-4214-9157-DD7F3ED28A34}"/>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315BBA84-73B3-48DF-B6EE-69867E46B6EF}"/>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3873191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Structur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229705A0-38F7-4A9C-86A4-2F68DE74B02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8781" t="-8782" r="-19370" b="-193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4D897568-993B-4A02-A134-6722AC6A9865}"/>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CA8F343C-4D99-4A43-995F-05ACA5C64EB1}"/>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782467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Communit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624966D-E4EA-4F50-9BB6-48291DC82572}"/>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7C435E10-BA07-43CA-946E-F929538E56EE}"/>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8818C800-1FD7-46E3-9513-EDED28C7D419}"/>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131766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Knowled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54BDF27-BFAD-478C-A199-3DB667D3F5E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219F3B99-BA96-428A-8B96-08B07C39576F}"/>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3E6A1775-999F-4891-AEA1-BDBEAF077E56}"/>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325861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Learnin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80" name="Freeform: Shape 79">
            <a:extLst>
              <a:ext uri="{FF2B5EF4-FFF2-40B4-BE49-F238E27FC236}">
                <a16:creationId xmlns:a16="http://schemas.microsoft.com/office/drawing/2014/main" id="{9F2674CC-72EB-4595-86BE-D02CD83455C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Text Placeholder 140">
            <a:extLst>
              <a:ext uri="{FF2B5EF4-FFF2-40B4-BE49-F238E27FC236}">
                <a16:creationId xmlns:a16="http://schemas.microsoft.com/office/drawing/2014/main" id="{C2FB46BE-AAF7-42FF-9037-1C6EE88FE3BD}"/>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62CC006-DD2A-4ACA-910F-2010703F4F31}"/>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1621343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Movem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6725A7B3-05B9-43EC-BD6A-2951B7878023}"/>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4594" t="-16266" r="-34594" b="-162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3AF26A12-2ED5-4400-ADF5-846B94638FB6}"/>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EDA5586F-18E7-4601-96CA-50CD2AA81EC8}"/>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638503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C">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1"/>
            <a:ext cx="12204000" cy="6857998"/>
          </a:xfrm>
          <a:solidFill>
            <a:schemeClr val="bg1">
              <a:lumMod val="85000"/>
            </a:schemeClr>
          </a:solidFill>
        </p:spPr>
        <p:txBody>
          <a:bodyPr lIns="360000" tIns="360000" rIns="360000" bIns="360000">
            <a:normAutofit/>
          </a:bodyPr>
          <a:lstStyle>
            <a:lvl1pPr algn="r">
              <a:defRPr sz="1600">
                <a:solidFill>
                  <a:schemeClr val="tx1">
                    <a:lumMod val="50000"/>
                    <a:lumOff val="50000"/>
                  </a:schemeClr>
                </a:solidFill>
              </a:defRPr>
            </a:lvl1pPr>
          </a:lstStyle>
          <a:p>
            <a:r>
              <a:rPr lang="en-US" noProof="0"/>
              <a:t>Click icon to add picture</a:t>
            </a:r>
            <a:endParaRPr lang="en-AU" noProof="0"/>
          </a:p>
        </p:txBody>
      </p:sp>
      <p:sp>
        <p:nvSpPr>
          <p:cNvPr id="73" name="Subtitle 72">
            <a:extLst>
              <a:ext uri="{FF2B5EF4-FFF2-40B4-BE49-F238E27FC236}">
                <a16:creationId xmlns:a16="http://schemas.microsoft.com/office/drawing/2014/main" id="{2993D1DC-23D0-40CA-BA80-0CCA239AC610}"/>
              </a:ext>
            </a:extLst>
          </p:cNvPr>
          <p:cNvSpPr>
            <a:spLocks noGrp="1"/>
          </p:cNvSpPr>
          <p:nvPr>
            <p:ph type="subTitle" idx="1" hasCustomPrompt="1"/>
          </p:nvPr>
        </p:nvSpPr>
        <p:spPr>
          <a:xfrm>
            <a:off x="0" y="0"/>
            <a:ext cx="5729283" cy="6857998"/>
          </a:xfrm>
          <a:custGeom>
            <a:avLst/>
            <a:gdLst>
              <a:gd name="connsiteX0" fmla="*/ 0 w 5729283"/>
              <a:gd name="connsiteY0" fmla="*/ 0 h 6857998"/>
              <a:gd name="connsiteX1" fmla="*/ 4311112 w 5729283"/>
              <a:gd name="connsiteY1" fmla="*/ 0 h 6857998"/>
              <a:gd name="connsiteX2" fmla="*/ 5729283 w 5729283"/>
              <a:gd name="connsiteY2" fmla="*/ 5316930 h 6857998"/>
              <a:gd name="connsiteX3" fmla="*/ 0 w 5729283"/>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5729283" h="6857998">
                <a:moveTo>
                  <a:pt x="0" y="0"/>
                </a:moveTo>
                <a:lnTo>
                  <a:pt x="4311112" y="0"/>
                </a:lnTo>
                <a:lnTo>
                  <a:pt x="5729283" y="5316930"/>
                </a:lnTo>
                <a:lnTo>
                  <a:pt x="0" y="6857998"/>
                </a:lnTo>
                <a:close/>
              </a:path>
            </a:pathLst>
          </a:custGeom>
          <a:solidFill>
            <a:schemeClr val="bg1">
              <a:alpha val="80000"/>
            </a:schemeClr>
          </a:solidFill>
        </p:spPr>
        <p:txBody>
          <a:bodyPr wrap="square" lIns="576000" tIns="2484000" rIns="1404000" anchor="t" anchorCtr="0">
            <a:noAutofit/>
          </a:bodyPr>
          <a:lstStyle>
            <a:lvl1pPr marL="0" indent="0" algn="l">
              <a:spcAft>
                <a:spcPts val="12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37" name="Text Placeholder 135">
            <a:extLst>
              <a:ext uri="{FF2B5EF4-FFF2-40B4-BE49-F238E27FC236}">
                <a16:creationId xmlns:a16="http://schemas.microsoft.com/office/drawing/2014/main" id="{081B6B67-7D18-4A84-A9C8-F8EB715A3FB3}"/>
              </a:ext>
            </a:extLst>
          </p:cNvPr>
          <p:cNvSpPr>
            <a:spLocks noGrp="1" noChangeAspect="1"/>
          </p:cNvSpPr>
          <p:nvPr>
            <p:ph type="body" sz="quarter" idx="14" hasCustomPrompt="1"/>
          </p:nvPr>
        </p:nvSpPr>
        <p:spPr>
          <a:xfrm>
            <a:off x="607255" y="616633"/>
            <a:ext cx="1440000" cy="144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39" name="Text Placeholder 140">
            <a:extLst>
              <a:ext uri="{FF2B5EF4-FFF2-40B4-BE49-F238E27FC236}">
                <a16:creationId xmlns:a16="http://schemas.microsoft.com/office/drawing/2014/main" id="{57544754-61DA-4535-96B6-21D24A61885D}"/>
              </a:ext>
            </a:extLst>
          </p:cNvPr>
          <p:cNvSpPr>
            <a:spLocks noGrp="1"/>
          </p:cNvSpPr>
          <p:nvPr>
            <p:ph type="body" sz="quarter" idx="16" hasCustomPrompt="1"/>
          </p:nvPr>
        </p:nvSpPr>
        <p:spPr>
          <a:xfrm>
            <a:off x="500063" y="5265337"/>
            <a:ext cx="3567112"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8" name="Text Placeholder 135">
            <a:extLst>
              <a:ext uri="{FF2B5EF4-FFF2-40B4-BE49-F238E27FC236}">
                <a16:creationId xmlns:a16="http://schemas.microsoft.com/office/drawing/2014/main" id="{08BE5594-C448-4AC9-B08C-E09264A1634F}"/>
              </a:ext>
            </a:extLst>
          </p:cNvPr>
          <p:cNvSpPr>
            <a:spLocks noGrp="1"/>
          </p:cNvSpPr>
          <p:nvPr>
            <p:ph type="body" sz="quarter" idx="17" hasCustomPrompt="1"/>
          </p:nvPr>
        </p:nvSpPr>
        <p:spPr>
          <a:xfrm>
            <a:off x="607255" y="52093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443970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B-Discover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C553431B-6092-48C5-AD7C-F30516D7A383}"/>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9808" t="-43218" r="-79808" b="-43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2" name="Text Placeholder 140">
            <a:extLst>
              <a:ext uri="{FF2B5EF4-FFF2-40B4-BE49-F238E27FC236}">
                <a16:creationId xmlns:a16="http://schemas.microsoft.com/office/drawing/2014/main" id="{B4389B36-E541-48E7-A912-C35EE13572D1}"/>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BA1EDDF-3973-431D-958F-640EC310C4D6}"/>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995718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B-Fluid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86F4D0A5-6CC7-400E-9C3C-0694666F6F8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59425" t="-59426" r="-32309" b="-323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C8E1928D-065A-4AB1-9DF2-3C1374F8D11A}"/>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11A1BDE-E875-46F4-AFCD-40A301028118}"/>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9607591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B-Strength">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44E114E6-BD85-4C72-BAB6-6A2A343DA8D5}"/>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2409" t="-42275" r="-52944" b="-43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3156ADEC-0272-4274-9765-6F13B085BBDE}"/>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13892CA3-1F3C-40B3-9F82-3B2099571FB1}"/>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014751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B-Structur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FCFB8DF9-51A8-485E-9F12-E5A3330F489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8781" t="-8782" r="-19370" b="-193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2DDB1C3D-68C3-412D-8EB3-97570F001363}"/>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8C843FD-33AA-4EEC-9FDF-27DC52E9A1E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342566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B-Commun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9C7F53C6-9053-440C-8E3D-971AFB12FFFC}"/>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7AF040AB-A5DC-4D6D-B6BA-75BCAFC7AAFC}"/>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51F7505-AB35-46E5-9D36-6EFD604C99AC}"/>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2642194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B-Knowledg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54420FA1-8DAE-4658-86CF-B5658CDC24E1}"/>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4" name="Text Placeholder 140">
            <a:extLst>
              <a:ext uri="{FF2B5EF4-FFF2-40B4-BE49-F238E27FC236}">
                <a16:creationId xmlns:a16="http://schemas.microsoft.com/office/drawing/2014/main" id="{234B86AF-61C0-4BEF-AED9-AB6E10458622}"/>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51EC55AF-72F6-4B80-B565-E4736853BBD5}"/>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8014275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B-Learnin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C8A16490-7A25-479D-8887-224357329F51}"/>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E5F69457-834C-4B3E-AF4C-CDBC7D6FC8A2}"/>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C135A83-4349-4D19-A851-56FC171B943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798071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B-Movement">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EABDE6FE-819A-4678-A6E8-009E38A1A56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4594" t="-16266" r="-34594" b="-162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4" name="Text Placeholder 140">
            <a:extLst>
              <a:ext uri="{FF2B5EF4-FFF2-40B4-BE49-F238E27FC236}">
                <a16:creationId xmlns:a16="http://schemas.microsoft.com/office/drawing/2014/main" id="{FD7259D0-6B32-4DE1-8F13-A21A1C988BF4}"/>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D42A6F0E-E106-4C5B-90DE-D6097D2850F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263184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 C-Discover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60928" t="-30644" r="-107570" b="-26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Text Placeholder 140">
            <a:extLst>
              <a:ext uri="{FF2B5EF4-FFF2-40B4-BE49-F238E27FC236}">
                <a16:creationId xmlns:a16="http://schemas.microsoft.com/office/drawing/2014/main" id="{4CE4066F-5CB1-43C1-8385-16A6CA0296A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7C590671-A7C1-4FD2-8937-335D342E216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8898085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Header C-Fluid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122106" t="-35294" r="-54327" b="-26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C88C7B38-255E-4D79-80C8-2A025E1CFAC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C7B1783-9A42-4500-B3D5-978D81F02062}"/>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717561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partn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2494666" y="686883"/>
            <a:ext cx="3765573"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sp>
        <p:nvSpPr>
          <p:cNvPr id="3" name="Picture Placeholder 2">
            <a:extLst>
              <a:ext uri="{FF2B5EF4-FFF2-40B4-BE49-F238E27FC236}">
                <a16:creationId xmlns:a16="http://schemas.microsoft.com/office/drawing/2014/main" id="{441F2942-2F48-4595-B815-42D3F57C14B8}"/>
              </a:ext>
            </a:extLst>
          </p:cNvPr>
          <p:cNvSpPr>
            <a:spLocks noGrp="1"/>
          </p:cNvSpPr>
          <p:nvPr>
            <p:ph type="pic" sz="quarter" idx="18" hasCustomPrompt="1"/>
          </p:nvPr>
        </p:nvSpPr>
        <p:spPr>
          <a:xfrm>
            <a:off x="500062" y="5410200"/>
            <a:ext cx="1939655" cy="923925"/>
          </a:xfrm>
        </p:spPr>
        <p:txBody>
          <a:bodyPr/>
          <a:lstStyle>
            <a:lvl1pPr>
              <a:defRPr sz="1600">
                <a:solidFill>
                  <a:schemeClr val="bg1"/>
                </a:solidFill>
              </a:defRPr>
            </a:lvl1pPr>
          </a:lstStyle>
          <a:p>
            <a:r>
              <a:rPr lang="en-AU" dirty="0"/>
              <a:t>Click to add partner logos</a:t>
            </a:r>
          </a:p>
        </p:txBody>
      </p:sp>
      <p:sp>
        <p:nvSpPr>
          <p:cNvPr id="79" name="Picture Placeholder 2">
            <a:extLst>
              <a:ext uri="{FF2B5EF4-FFF2-40B4-BE49-F238E27FC236}">
                <a16:creationId xmlns:a16="http://schemas.microsoft.com/office/drawing/2014/main" id="{649337E6-8710-4F9B-AE53-FDDFC8849CF6}"/>
              </a:ext>
            </a:extLst>
          </p:cNvPr>
          <p:cNvSpPr>
            <a:spLocks noGrp="1"/>
          </p:cNvSpPr>
          <p:nvPr>
            <p:ph type="pic" sz="quarter" idx="19" hasCustomPrompt="1"/>
          </p:nvPr>
        </p:nvSpPr>
        <p:spPr>
          <a:xfrm>
            <a:off x="2601859" y="5410200"/>
            <a:ext cx="1939655" cy="923925"/>
          </a:xfrm>
        </p:spPr>
        <p:txBody>
          <a:bodyPr/>
          <a:lstStyle>
            <a:lvl1pPr>
              <a:defRPr sz="1600">
                <a:solidFill>
                  <a:schemeClr val="bg1"/>
                </a:solidFill>
              </a:defRPr>
            </a:lvl1pPr>
          </a:lstStyle>
          <a:p>
            <a:r>
              <a:rPr lang="en-AU" dirty="0"/>
              <a:t>Click to add partner logos</a:t>
            </a:r>
          </a:p>
        </p:txBody>
      </p:sp>
      <p:sp>
        <p:nvSpPr>
          <p:cNvPr id="80" name="Picture Placeholder 2">
            <a:extLst>
              <a:ext uri="{FF2B5EF4-FFF2-40B4-BE49-F238E27FC236}">
                <a16:creationId xmlns:a16="http://schemas.microsoft.com/office/drawing/2014/main" id="{2E04A960-7ECB-4B73-A38E-482CE39F43DB}"/>
              </a:ext>
            </a:extLst>
          </p:cNvPr>
          <p:cNvSpPr>
            <a:spLocks noGrp="1"/>
          </p:cNvSpPr>
          <p:nvPr>
            <p:ph type="pic" sz="quarter" idx="20" hasCustomPrompt="1"/>
          </p:nvPr>
        </p:nvSpPr>
        <p:spPr>
          <a:xfrm>
            <a:off x="4703656" y="5410200"/>
            <a:ext cx="1939655" cy="923925"/>
          </a:xfrm>
        </p:spPr>
        <p:txBody>
          <a:bodyPr/>
          <a:lstStyle>
            <a:lvl1pPr>
              <a:defRPr sz="1600">
                <a:solidFill>
                  <a:schemeClr val="bg1"/>
                </a:solidFill>
              </a:defRPr>
            </a:lvl1pPr>
          </a:lstStyle>
          <a:p>
            <a:r>
              <a:rPr lang="en-AU" dirty="0"/>
              <a:t>Click to add partner logos</a:t>
            </a:r>
          </a:p>
        </p:txBody>
      </p:sp>
      <p:sp>
        <p:nvSpPr>
          <p:cNvPr id="81" name="Text Placeholder 135">
            <a:extLst>
              <a:ext uri="{FF2B5EF4-FFF2-40B4-BE49-F238E27FC236}">
                <a16:creationId xmlns:a16="http://schemas.microsoft.com/office/drawing/2014/main" id="{440AA25A-4016-4893-8A83-7E4393420338}"/>
              </a:ext>
            </a:extLst>
          </p:cNvPr>
          <p:cNvSpPr>
            <a:spLocks noGrp="1"/>
          </p:cNvSpPr>
          <p:nvPr>
            <p:ph type="body" sz="quarter" idx="21" hasCustomPrompt="1"/>
          </p:nvPr>
        </p:nvSpPr>
        <p:spPr>
          <a:xfrm>
            <a:off x="2601859" y="630906"/>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7246302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C-Strength">
    <p:bg>
      <p:bgPr>
        <a:blipFill>
          <a:blip r:embed="rId2"/>
          <a:stretch>
            <a:fillRect/>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55179" t="-40292" r="-67666" b="-4637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B37A7C5F-6C97-4907-9B6E-CAD54B542D51}"/>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89411580-DB87-4A03-8CAA-0596920BA9BD}"/>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2765696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Header C-Structur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6836" t="-3166" r="-52387" b="-57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47EAFC36-6B42-4718-B950-E73D679183E4}"/>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2C5AC15-2F83-4DFF-A7D6-FDC451DF0F79}"/>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92041992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Header C-Commun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7082" t="-12072" r="-54824" b="-15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Text Placeholder 140">
            <a:extLst>
              <a:ext uri="{FF2B5EF4-FFF2-40B4-BE49-F238E27FC236}">
                <a16:creationId xmlns:a16="http://schemas.microsoft.com/office/drawing/2014/main" id="{9A35FC83-B4F8-4E38-8B51-53931CF7E2CB}"/>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59D845B7-610D-45D7-886B-50A578383BF7}"/>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8192081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Header C-Knowledg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0012" t="-12876" r="-48014" b="-132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97A5019C-6BF2-4398-8DAA-FF283C94EA0A}"/>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47F16148-6109-4250-8F2B-85B5C621F02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5545353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Header C-Learnin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53571" t="-17583" r="-76930" b="-302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77A3F8CD-5F2E-491B-926F-DCC7B4CAEC7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495759F-BC16-45E8-9CE1-BF7AC6B52D0D}"/>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4847522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Header C-Movement">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9968" t="-3581" r="-35868" b="-881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Text Placeholder 140">
            <a:extLst>
              <a:ext uri="{FF2B5EF4-FFF2-40B4-BE49-F238E27FC236}">
                <a16:creationId xmlns:a16="http://schemas.microsoft.com/office/drawing/2014/main" id="{06AF1983-185F-47DE-98ED-8E65C1C77DFD}"/>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8D9D2841-CD85-42CB-9788-F269FA32FEC4}"/>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61214058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Title and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8" y="1532415"/>
            <a:ext cx="11408407"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28/03/2021</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Tree>
    <p:extLst>
      <p:ext uri="{BB962C8B-B14F-4D97-AF65-F5344CB8AC3E}">
        <p14:creationId xmlns:p14="http://schemas.microsoft.com/office/powerpoint/2010/main" val="30970986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8"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28/03/2021</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6313741"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22900140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7653400A-F88E-43AE-A990-A2146D650ECD}" type="datetime1">
              <a:rPr lang="en-AU" noProof="0" smtClean="0"/>
              <a:t>28/03/2021</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16358" y="1532415"/>
            <a:ext cx="11408407" cy="4459190"/>
          </a:xfrm>
        </p:spPr>
        <p:txBody>
          <a:bodyPr numCol="2" spcCol="360000"/>
          <a:lstStyle>
            <a:lvl1pPr>
              <a:defRPr/>
            </a:lvl1pPr>
          </a:lstStyle>
          <a:p>
            <a:pPr lvl="0"/>
            <a:r>
              <a:rPr lang="en-AU" noProof="0" dirty="0"/>
              <a:t>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10932491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Three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0F757AC4-CA73-4AA5-94CF-7FC707DB7435}" type="datetime1">
              <a:rPr lang="en-AU" noProof="0" smtClean="0"/>
              <a:t>28/03/2021</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8" y="1532415"/>
            <a:ext cx="11408407" cy="4459189"/>
          </a:xfrm>
        </p:spPr>
        <p:txBody>
          <a:bodyPr numCol="3"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3634405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B-partner">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6" name="Picture Placeholder 2">
            <a:extLst>
              <a:ext uri="{FF2B5EF4-FFF2-40B4-BE49-F238E27FC236}">
                <a16:creationId xmlns:a16="http://schemas.microsoft.com/office/drawing/2014/main" id="{A60525C7-BF5C-4763-BFD2-4489EB5B78B7}"/>
              </a:ext>
            </a:extLst>
          </p:cNvPr>
          <p:cNvSpPr>
            <a:spLocks noGrp="1"/>
          </p:cNvSpPr>
          <p:nvPr>
            <p:ph type="pic" sz="quarter" idx="18" hasCustomPrompt="1"/>
          </p:nvPr>
        </p:nvSpPr>
        <p:spPr>
          <a:xfrm>
            <a:off x="500062"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67" name="Picture Placeholder 2">
            <a:extLst>
              <a:ext uri="{FF2B5EF4-FFF2-40B4-BE49-F238E27FC236}">
                <a16:creationId xmlns:a16="http://schemas.microsoft.com/office/drawing/2014/main" id="{2B0AC9A8-08B7-4674-84A9-EE81504DB88C}"/>
              </a:ext>
            </a:extLst>
          </p:cNvPr>
          <p:cNvSpPr>
            <a:spLocks noGrp="1"/>
          </p:cNvSpPr>
          <p:nvPr>
            <p:ph type="pic" sz="quarter" idx="19" hasCustomPrompt="1"/>
          </p:nvPr>
        </p:nvSpPr>
        <p:spPr>
          <a:xfrm>
            <a:off x="2601859"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68" name="Picture Placeholder 2">
            <a:extLst>
              <a:ext uri="{FF2B5EF4-FFF2-40B4-BE49-F238E27FC236}">
                <a16:creationId xmlns:a16="http://schemas.microsoft.com/office/drawing/2014/main" id="{05998953-BBE0-4246-B9BC-50453554F00A}"/>
              </a:ext>
            </a:extLst>
          </p:cNvPr>
          <p:cNvSpPr>
            <a:spLocks noGrp="1"/>
          </p:cNvSpPr>
          <p:nvPr>
            <p:ph type="pic" sz="quarter" idx="20" hasCustomPrompt="1"/>
          </p:nvPr>
        </p:nvSpPr>
        <p:spPr>
          <a:xfrm>
            <a:off x="4703656"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132" name="Text Placeholder 140">
            <a:extLst>
              <a:ext uri="{FF2B5EF4-FFF2-40B4-BE49-F238E27FC236}">
                <a16:creationId xmlns:a16="http://schemas.microsoft.com/office/drawing/2014/main" id="{CF59814C-B444-4ECE-A32B-683E53AD2059}"/>
              </a:ext>
            </a:extLst>
          </p:cNvPr>
          <p:cNvSpPr>
            <a:spLocks noGrp="1"/>
          </p:cNvSpPr>
          <p:nvPr>
            <p:ph type="body" sz="quarter" idx="17" hasCustomPrompt="1"/>
          </p:nvPr>
        </p:nvSpPr>
        <p:spPr>
          <a:xfrm>
            <a:off x="2494666" y="686883"/>
            <a:ext cx="3776837"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4" name="Text Placeholder 135">
            <a:extLst>
              <a:ext uri="{FF2B5EF4-FFF2-40B4-BE49-F238E27FC236}">
                <a16:creationId xmlns:a16="http://schemas.microsoft.com/office/drawing/2014/main" id="{4AA778C4-F038-4603-85A2-34141147C14C}"/>
              </a:ext>
            </a:extLst>
          </p:cNvPr>
          <p:cNvSpPr>
            <a:spLocks noGrp="1"/>
          </p:cNvSpPr>
          <p:nvPr>
            <p:ph type="body" sz="quarter" idx="21" hasCustomPrompt="1"/>
          </p:nvPr>
        </p:nvSpPr>
        <p:spPr>
          <a:xfrm>
            <a:off x="2601859" y="630906"/>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229166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and Presenter">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7559430" cy="592453"/>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6447022"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dirty="0"/>
          </a:p>
        </p:txBody>
      </p:sp>
      <p:sp>
        <p:nvSpPr>
          <p:cNvPr id="7" name="Picture Placeholder 8">
            <a:extLst>
              <a:ext uri="{FF2B5EF4-FFF2-40B4-BE49-F238E27FC236}">
                <a16:creationId xmlns:a16="http://schemas.microsoft.com/office/drawing/2014/main" id="{2DF14112-10F2-4A1F-8E84-625C042A78AF}"/>
              </a:ext>
            </a:extLst>
          </p:cNvPr>
          <p:cNvSpPr>
            <a:spLocks noGrp="1"/>
          </p:cNvSpPr>
          <p:nvPr>
            <p:ph type="pic" sz="quarter" idx="14" hasCustomPrompt="1"/>
          </p:nvPr>
        </p:nvSpPr>
        <p:spPr>
          <a:xfrm>
            <a:off x="8136900" y="433468"/>
            <a:ext cx="3621629" cy="5739039"/>
          </a:xfrm>
          <a:blipFill>
            <a:blip r:embed="rId2" cstate="screen">
              <a:extLst>
                <a:ext uri="{28A0092B-C50C-407E-A947-70E740481C1C}">
                  <a14:useLocalDpi xmlns:a14="http://schemas.microsoft.com/office/drawing/2010/main"/>
                </a:ext>
              </a:extLst>
            </a:blip>
            <a:srcRect/>
            <a:stretch>
              <a:fillRect l="-25545" t="-2787" r="-25545" b="-2787"/>
            </a:stretch>
          </a:blipFill>
        </p:spPr>
        <p:txBody>
          <a:bodyPr>
            <a:normAutofit/>
          </a:bodyPr>
          <a:lstStyle>
            <a:lvl1pPr rtl="0">
              <a:defRPr sz="1600">
                <a:solidFill>
                  <a:schemeClr val="tx1">
                    <a:lumMod val="50000"/>
                    <a:lumOff val="50000"/>
                  </a:schemeClr>
                </a:solidFill>
              </a:defRPr>
            </a:lvl1pPr>
          </a:lstStyle>
          <a:p>
            <a:r>
              <a:rPr lang="en-AU" dirty="0"/>
              <a:t>Click icon to add image of presenter</a:t>
            </a:r>
          </a:p>
        </p:txBody>
      </p:sp>
      <p:sp>
        <p:nvSpPr>
          <p:cNvPr id="10" name="Media Placeholder 5">
            <a:extLst>
              <a:ext uri="{FF2B5EF4-FFF2-40B4-BE49-F238E27FC236}">
                <a16:creationId xmlns:a16="http://schemas.microsoft.com/office/drawing/2014/main" id="{D4618085-6A58-496C-A30D-555A1C153755}"/>
              </a:ext>
            </a:extLst>
          </p:cNvPr>
          <p:cNvSpPr>
            <a:spLocks noGrp="1"/>
          </p:cNvSpPr>
          <p:nvPr>
            <p:ph type="media" sz="quarter" idx="17" hasCustomPrompt="1"/>
          </p:nvPr>
        </p:nvSpPr>
        <p:spPr>
          <a:xfrm>
            <a:off x="433469" y="2124868"/>
            <a:ext cx="7442318" cy="4047639"/>
          </a:xfrm>
          <a:solidFill>
            <a:schemeClr val="bg1">
              <a:lumMod val="85000"/>
            </a:schemeClr>
          </a:solidFill>
        </p:spPr>
        <p:txBody>
          <a:bodyPr/>
          <a:lstStyle>
            <a:lvl1pPr>
              <a:defRPr sz="1600">
                <a:solidFill>
                  <a:schemeClr val="tx1">
                    <a:lumMod val="50000"/>
                    <a:lumOff val="50000"/>
                  </a:schemeClr>
                </a:solidFill>
              </a:defRPr>
            </a:lvl1pPr>
          </a:lstStyle>
          <a:p>
            <a:r>
              <a:rPr lang="en-AU" dirty="0"/>
              <a:t>Click icon to add video </a:t>
            </a:r>
          </a:p>
        </p:txBody>
      </p:sp>
      <p:sp>
        <p:nvSpPr>
          <p:cNvPr id="2" name="Date Placeholder 1">
            <a:extLst>
              <a:ext uri="{FF2B5EF4-FFF2-40B4-BE49-F238E27FC236}">
                <a16:creationId xmlns:a16="http://schemas.microsoft.com/office/drawing/2014/main" id="{F48E018D-B91E-4FCF-8E3D-E1119B796B64}"/>
              </a:ext>
            </a:extLst>
          </p:cNvPr>
          <p:cNvSpPr>
            <a:spLocks noGrp="1"/>
          </p:cNvSpPr>
          <p:nvPr>
            <p:ph type="dt" sz="half" idx="18"/>
          </p:nvPr>
        </p:nvSpPr>
        <p:spPr/>
        <p:txBody>
          <a:bodyPr/>
          <a:lstStyle/>
          <a:p>
            <a:fld id="{15C1EA3C-26E9-4B87-838B-C7B127160328}" type="datetime1">
              <a:rPr lang="en-AU" noProof="0" smtClean="0"/>
              <a:t>28/03/2021</a:t>
            </a:fld>
            <a:endParaRPr lang="en-AU" noProof="0" dirty="0"/>
          </a:p>
        </p:txBody>
      </p:sp>
      <p:sp>
        <p:nvSpPr>
          <p:cNvPr id="6" name="Slide Number Placeholder 5">
            <a:extLst>
              <a:ext uri="{FF2B5EF4-FFF2-40B4-BE49-F238E27FC236}">
                <a16:creationId xmlns:a16="http://schemas.microsoft.com/office/drawing/2014/main" id="{E0674060-CB40-4866-BC46-412241E584C8}"/>
              </a:ext>
            </a:extLst>
          </p:cNvPr>
          <p:cNvSpPr>
            <a:spLocks noGrp="1"/>
          </p:cNvSpPr>
          <p:nvPr>
            <p:ph type="sldNum" sz="quarter" idx="19"/>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4437359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59" y="433469"/>
            <a:ext cx="4829371" cy="5739032"/>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04B5C923-130F-4CE2-B289-D278C823149A}"/>
              </a:ext>
            </a:extLst>
          </p:cNvPr>
          <p:cNvSpPr>
            <a:spLocks noGrp="1"/>
          </p:cNvSpPr>
          <p:nvPr>
            <p:ph type="ftr" sz="quarter" idx="16"/>
          </p:nvPr>
        </p:nvSpPr>
        <p:spPr/>
        <p:txBody>
          <a:bodyPr/>
          <a:lstStyle/>
          <a:p>
            <a:endParaRPr lang="en-AU" noProof="0" dirty="0"/>
          </a:p>
        </p:txBody>
      </p:sp>
      <p:sp>
        <p:nvSpPr>
          <p:cNvPr id="2" name="Date Placeholder 1">
            <a:extLst>
              <a:ext uri="{FF2B5EF4-FFF2-40B4-BE49-F238E27FC236}">
                <a16:creationId xmlns:a16="http://schemas.microsoft.com/office/drawing/2014/main" id="{82AA6262-DA14-43FE-B7AA-479C75CB9FFA}"/>
              </a:ext>
            </a:extLst>
          </p:cNvPr>
          <p:cNvSpPr>
            <a:spLocks noGrp="1"/>
          </p:cNvSpPr>
          <p:nvPr>
            <p:ph type="dt" sz="half" idx="17"/>
          </p:nvPr>
        </p:nvSpPr>
        <p:spPr/>
        <p:txBody>
          <a:bodyPr/>
          <a:lstStyle/>
          <a:p>
            <a:fld id="{15C1EA3C-26E9-4B87-838B-C7B127160328}" type="datetime1">
              <a:rPr lang="en-AU" noProof="0" smtClean="0"/>
              <a:t>28/03/2021</a:t>
            </a:fld>
            <a:endParaRPr lang="en-AU" noProof="0" dirty="0"/>
          </a:p>
        </p:txBody>
      </p:sp>
      <p:sp>
        <p:nvSpPr>
          <p:cNvPr id="6" name="Slide Number Placeholder 5">
            <a:extLst>
              <a:ext uri="{FF2B5EF4-FFF2-40B4-BE49-F238E27FC236}">
                <a16:creationId xmlns:a16="http://schemas.microsoft.com/office/drawing/2014/main" id="{12F1FC4A-C989-4916-B28D-469943DEEFD4}"/>
              </a:ext>
            </a:extLst>
          </p:cNvPr>
          <p:cNvSpPr>
            <a:spLocks noGrp="1"/>
          </p:cNvSpPr>
          <p:nvPr>
            <p:ph type="sldNum" sz="quarter" idx="1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74628951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and two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3894165"/>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6CEFDF54-79BF-4A62-9A89-30BB4DEA2CC2}"/>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84BF7CC0-017F-45FE-92AB-638C82778A12}"/>
              </a:ext>
            </a:extLst>
          </p:cNvPr>
          <p:cNvSpPr>
            <a:spLocks noGrp="1"/>
          </p:cNvSpPr>
          <p:nvPr>
            <p:ph type="ftr" sz="quarter" idx="17"/>
          </p:nvPr>
        </p:nvSpPr>
        <p:spPr/>
        <p:txBody>
          <a:bodyPr/>
          <a:lstStyle/>
          <a:p>
            <a:endParaRPr lang="en-AU" noProof="0" dirty="0"/>
          </a:p>
        </p:txBody>
      </p:sp>
      <p:sp>
        <p:nvSpPr>
          <p:cNvPr id="16" name="Picture Placeholder 8">
            <a:extLst>
              <a:ext uri="{FF2B5EF4-FFF2-40B4-BE49-F238E27FC236}">
                <a16:creationId xmlns:a16="http://schemas.microsoft.com/office/drawing/2014/main" id="{D5D96E0D-0308-450C-A1B8-18356D2C1715}"/>
              </a:ext>
            </a:extLst>
          </p:cNvPr>
          <p:cNvSpPr>
            <a:spLocks noGrp="1"/>
          </p:cNvSpPr>
          <p:nvPr>
            <p:ph type="pic" sz="quarter" idx="21"/>
          </p:nvPr>
        </p:nvSpPr>
        <p:spPr>
          <a:xfrm>
            <a:off x="6929160" y="433470"/>
            <a:ext cx="4829370" cy="278970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7" name="Picture Placeholder 8">
            <a:extLst>
              <a:ext uri="{FF2B5EF4-FFF2-40B4-BE49-F238E27FC236}">
                <a16:creationId xmlns:a16="http://schemas.microsoft.com/office/drawing/2014/main" id="{84117D5A-86B7-4AD4-AEA3-09FD38F3CFB8}"/>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0AF26E98-E7B3-401C-BBD3-44AED288710C}"/>
              </a:ext>
            </a:extLst>
          </p:cNvPr>
          <p:cNvSpPr>
            <a:spLocks noGrp="1"/>
          </p:cNvSpPr>
          <p:nvPr>
            <p:ph type="dt" sz="half" idx="25"/>
          </p:nvPr>
        </p:nvSpPr>
        <p:spPr/>
        <p:txBody>
          <a:bodyPr/>
          <a:lstStyle/>
          <a:p>
            <a:fld id="{15C1EA3C-26E9-4B87-838B-C7B127160328}" type="datetime1">
              <a:rPr lang="en-AU" noProof="0" smtClean="0"/>
              <a:t>28/03/2021</a:t>
            </a:fld>
            <a:endParaRPr lang="en-AU" noProof="0" dirty="0"/>
          </a:p>
        </p:txBody>
      </p:sp>
      <p:sp>
        <p:nvSpPr>
          <p:cNvPr id="6" name="Slide Number Placeholder 5">
            <a:extLst>
              <a:ext uri="{FF2B5EF4-FFF2-40B4-BE49-F238E27FC236}">
                <a16:creationId xmlns:a16="http://schemas.microsoft.com/office/drawing/2014/main" id="{E353FC3F-C9AF-4833-9D51-51399AED9176}"/>
              </a:ext>
            </a:extLst>
          </p:cNvPr>
          <p:cNvSpPr>
            <a:spLocks noGrp="1"/>
          </p:cNvSpPr>
          <p:nvPr>
            <p:ph type="sldNum" sz="quarter" idx="26"/>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410239736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and three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2A715146-2554-48EE-B19F-EB08682D4D75}"/>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C0DA04E8-A36A-4835-AEDD-DEE7F9EE0FA4}"/>
              </a:ext>
            </a:extLst>
          </p:cNvPr>
          <p:cNvSpPr>
            <a:spLocks noGrp="1"/>
          </p:cNvSpPr>
          <p:nvPr>
            <p:ph type="ftr" sz="quarter" idx="18"/>
          </p:nvPr>
        </p:nvSpPr>
        <p:spPr/>
        <p:txBody>
          <a:bodyPr/>
          <a:lstStyle/>
          <a:p>
            <a:endParaRPr lang="en-AU" noProof="0" dirty="0"/>
          </a:p>
        </p:txBody>
      </p:sp>
      <p:sp>
        <p:nvSpPr>
          <p:cNvPr id="11" name="Picture Placeholder 8">
            <a:extLst>
              <a:ext uri="{FF2B5EF4-FFF2-40B4-BE49-F238E27FC236}">
                <a16:creationId xmlns:a16="http://schemas.microsoft.com/office/drawing/2014/main" id="{2EBC3B63-F8E6-4CD5-A3CE-0A68BD6D24E9}"/>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2" name="Picture Placeholder 8">
            <a:extLst>
              <a:ext uri="{FF2B5EF4-FFF2-40B4-BE49-F238E27FC236}">
                <a16:creationId xmlns:a16="http://schemas.microsoft.com/office/drawing/2014/main" id="{E739982C-B3F1-49FA-A015-50C5BA9FD40B}"/>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3" name="Picture Placeholder 8">
            <a:extLst>
              <a:ext uri="{FF2B5EF4-FFF2-40B4-BE49-F238E27FC236}">
                <a16:creationId xmlns:a16="http://schemas.microsoft.com/office/drawing/2014/main" id="{31841E0A-6DB9-42D0-BD80-57DE7F80C2ED}"/>
              </a:ext>
            </a:extLst>
          </p:cNvPr>
          <p:cNvSpPr>
            <a:spLocks noGrp="1"/>
          </p:cNvSpPr>
          <p:nvPr>
            <p:ph type="pic" sz="quarter" idx="26"/>
          </p:nvPr>
        </p:nvSpPr>
        <p:spPr>
          <a:xfrm>
            <a:off x="9465648" y="433469"/>
            <a:ext cx="2292882"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5D3F4A80-45A0-4953-8364-5BB35BEE19EA}"/>
              </a:ext>
            </a:extLst>
          </p:cNvPr>
          <p:cNvSpPr>
            <a:spLocks noGrp="1"/>
          </p:cNvSpPr>
          <p:nvPr>
            <p:ph type="dt" sz="half" idx="27"/>
          </p:nvPr>
        </p:nvSpPr>
        <p:spPr/>
        <p:txBody>
          <a:bodyPr/>
          <a:lstStyle/>
          <a:p>
            <a:fld id="{15C1EA3C-26E9-4B87-838B-C7B127160328}" type="datetime1">
              <a:rPr lang="en-AU" noProof="0" smtClean="0"/>
              <a:t>28/03/2021</a:t>
            </a:fld>
            <a:endParaRPr lang="en-AU" noProof="0" dirty="0"/>
          </a:p>
        </p:txBody>
      </p:sp>
      <p:sp>
        <p:nvSpPr>
          <p:cNvPr id="6" name="Slide Number Placeholder 5">
            <a:extLst>
              <a:ext uri="{FF2B5EF4-FFF2-40B4-BE49-F238E27FC236}">
                <a16:creationId xmlns:a16="http://schemas.microsoft.com/office/drawing/2014/main" id="{849BD119-1E9F-42C8-BBE3-BA1D5B3AB4DB}"/>
              </a:ext>
            </a:extLst>
          </p:cNvPr>
          <p:cNvSpPr>
            <a:spLocks noGrp="1"/>
          </p:cNvSpPr>
          <p:nvPr>
            <p:ph type="sldNum" sz="quarter" idx="2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22627533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and four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AB543F44-FB67-4998-BE74-154B2E107900}"/>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7FCC5649-0B68-4930-83FB-57F771940674}"/>
              </a:ext>
            </a:extLst>
          </p:cNvPr>
          <p:cNvSpPr>
            <a:spLocks noGrp="1"/>
          </p:cNvSpPr>
          <p:nvPr>
            <p:ph type="ftr" sz="quarter" idx="19"/>
          </p:nvPr>
        </p:nvSpPr>
        <p:spPr/>
        <p:txBody>
          <a:bodyPr/>
          <a:lstStyle/>
          <a:p>
            <a:endParaRPr lang="en-AU" noProof="0" dirty="0"/>
          </a:p>
        </p:txBody>
      </p:sp>
      <p:sp>
        <p:nvSpPr>
          <p:cNvPr id="16" name="Picture Placeholder 8">
            <a:extLst>
              <a:ext uri="{FF2B5EF4-FFF2-40B4-BE49-F238E27FC236}">
                <a16:creationId xmlns:a16="http://schemas.microsoft.com/office/drawing/2014/main" id="{1A6C2717-A40C-4B91-A59E-476ABCBFA49D}"/>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7" name="Picture Placeholder 8">
            <a:extLst>
              <a:ext uri="{FF2B5EF4-FFF2-40B4-BE49-F238E27FC236}">
                <a16:creationId xmlns:a16="http://schemas.microsoft.com/office/drawing/2014/main" id="{E5CE3F13-4F10-496E-9AF5-EB9AD5EEB8CD}"/>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8" name="Picture Placeholder 8">
            <a:extLst>
              <a:ext uri="{FF2B5EF4-FFF2-40B4-BE49-F238E27FC236}">
                <a16:creationId xmlns:a16="http://schemas.microsoft.com/office/drawing/2014/main" id="{4F400719-C365-4225-A532-5F986A18ECA4}"/>
              </a:ext>
            </a:extLst>
          </p:cNvPr>
          <p:cNvSpPr>
            <a:spLocks noGrp="1"/>
          </p:cNvSpPr>
          <p:nvPr>
            <p:ph type="pic" sz="quarter" idx="16"/>
          </p:nvPr>
        </p:nvSpPr>
        <p:spPr>
          <a:xfrm>
            <a:off x="9456458" y="433469"/>
            <a:ext cx="2302072" cy="133183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9" name="Picture Placeholder 8">
            <a:extLst>
              <a:ext uri="{FF2B5EF4-FFF2-40B4-BE49-F238E27FC236}">
                <a16:creationId xmlns:a16="http://schemas.microsoft.com/office/drawing/2014/main" id="{2B1DF00D-30B2-490C-B3B2-6E92730487D7}"/>
              </a:ext>
            </a:extLst>
          </p:cNvPr>
          <p:cNvSpPr>
            <a:spLocks noGrp="1"/>
          </p:cNvSpPr>
          <p:nvPr>
            <p:ph type="pic" sz="quarter" idx="17"/>
          </p:nvPr>
        </p:nvSpPr>
        <p:spPr>
          <a:xfrm>
            <a:off x="9456458" y="1953366"/>
            <a:ext cx="2302072" cy="1273502"/>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6AADCC63-20FE-4D59-BB93-369A8D612D40}"/>
              </a:ext>
            </a:extLst>
          </p:cNvPr>
          <p:cNvSpPr>
            <a:spLocks noGrp="1"/>
          </p:cNvSpPr>
          <p:nvPr>
            <p:ph type="dt" sz="half" idx="26"/>
          </p:nvPr>
        </p:nvSpPr>
        <p:spPr/>
        <p:txBody>
          <a:bodyPr/>
          <a:lstStyle/>
          <a:p>
            <a:fld id="{15C1EA3C-26E9-4B87-838B-C7B127160328}" type="datetime1">
              <a:rPr lang="en-AU" noProof="0" smtClean="0"/>
              <a:t>28/03/2021</a:t>
            </a:fld>
            <a:endParaRPr lang="en-AU" noProof="0" dirty="0"/>
          </a:p>
        </p:txBody>
      </p:sp>
      <p:sp>
        <p:nvSpPr>
          <p:cNvPr id="6" name="Slide Number Placeholder 5">
            <a:extLst>
              <a:ext uri="{FF2B5EF4-FFF2-40B4-BE49-F238E27FC236}">
                <a16:creationId xmlns:a16="http://schemas.microsoft.com/office/drawing/2014/main" id="{F4F80D9D-A3A2-4222-913D-0FD981A9D57E}"/>
              </a:ext>
            </a:extLst>
          </p:cNvPr>
          <p:cNvSpPr>
            <a:spLocks noGrp="1"/>
          </p:cNvSpPr>
          <p:nvPr>
            <p:ph type="sldNum" sz="quarter" idx="27"/>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310901255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433470" y="433470"/>
            <a:ext cx="11325062" cy="5991061"/>
          </a:xfrm>
          <a:solidFill>
            <a:schemeClr val="bg1">
              <a:lumMod val="85000"/>
            </a:schemeClr>
          </a:solidFill>
        </p:spPr>
        <p:txBody>
          <a:bodyPr lIns="936000" tIns="180000" rIns="180000" bIns="180000">
            <a:normAutofit/>
          </a:bodyPr>
          <a:lstStyle>
            <a:lvl1pPr algn="l" rtl="0">
              <a:defRPr sz="1600">
                <a:solidFill>
                  <a:schemeClr val="tx1">
                    <a:lumMod val="50000"/>
                    <a:lumOff val="50000"/>
                  </a:schemeClr>
                </a:solidFill>
              </a:defRPr>
            </a:lvl1pPr>
          </a:lstStyle>
          <a:p>
            <a:endParaRPr lang="en-AU"/>
          </a:p>
        </p:txBody>
      </p:sp>
      <p:sp>
        <p:nvSpPr>
          <p:cNvPr id="128" name="Text Placeholder 135">
            <a:extLst>
              <a:ext uri="{FF2B5EF4-FFF2-40B4-BE49-F238E27FC236}">
                <a16:creationId xmlns:a16="http://schemas.microsoft.com/office/drawing/2014/main" id="{0C3C7B2F-708A-4AE4-81D4-A81DA4A14F40}"/>
              </a:ext>
            </a:extLst>
          </p:cNvPr>
          <p:cNvSpPr>
            <a:spLocks noGrp="1" noChangeAspect="1"/>
          </p:cNvSpPr>
          <p:nvPr>
            <p:ph type="body" sz="quarter" idx="15" hasCustomPrompt="1"/>
          </p:nvPr>
        </p:nvSpPr>
        <p:spPr>
          <a:xfrm>
            <a:off x="433470" y="433470"/>
            <a:ext cx="720000" cy="72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2313784" y="2007045"/>
            <a:ext cx="2965787" cy="826466"/>
          </a:xfrm>
        </p:spPr>
        <p:txBody>
          <a:bodyPr/>
          <a:lstStyle>
            <a:lvl1pPr>
              <a:spcBef>
                <a:spcPts val="500"/>
              </a:spcBef>
              <a:defRPr b="1">
                <a:solidFill>
                  <a:schemeClr val="bg1"/>
                </a:solidFill>
              </a:defRPr>
            </a:lvl1pPr>
            <a:lvl2pPr marL="0" indent="0">
              <a:buNone/>
              <a:defRPr sz="2000">
                <a:solidFill>
                  <a:schemeClr val="bg1"/>
                </a:solidFill>
              </a:defRPr>
            </a:lvl2pPr>
            <a:lvl3pPr marL="0" indent="0">
              <a:buNone/>
              <a:defRPr sz="2000" b="0">
                <a:solidFill>
                  <a:schemeClr val="bg1"/>
                </a:solidFill>
              </a:defRPr>
            </a:lvl3pPr>
            <a:lvl4pPr>
              <a:defRPr sz="2000" b="0">
                <a:solidFill>
                  <a:schemeClr val="bg1"/>
                </a:solidFill>
              </a:defRPr>
            </a:lvl4pPr>
            <a:lvl5pPr>
              <a:defRPr sz="2000" b="0">
                <a:solidFill>
                  <a:schemeClr val="bg1"/>
                </a:solidFill>
              </a:defRPr>
            </a:lvl5pPr>
            <a:lvl6pPr>
              <a:defRPr sz="2000" b="0">
                <a:solidFill>
                  <a:schemeClr val="bg1"/>
                </a:solidFill>
              </a:defRPr>
            </a:lvl6pPr>
            <a:lvl7pPr>
              <a:defRPr sz="2000" b="0">
                <a:solidFill>
                  <a:schemeClr val="bg1"/>
                </a:solidFill>
              </a:defRPr>
            </a:lvl7pPr>
            <a:lvl8pPr>
              <a:defRPr sz="2000">
                <a:solidFill>
                  <a:schemeClr val="bg1"/>
                </a:solidFill>
              </a:defRPr>
            </a:lvl8pPr>
            <a:lvl9pPr>
              <a:defRPr sz="2000">
                <a:solidFill>
                  <a:schemeClr val="bg1"/>
                </a:solidFill>
              </a:defRPr>
            </a:lvl9pPr>
          </a:lstStyle>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6945656" y="2007045"/>
            <a:ext cx="2965787" cy="826466"/>
          </a:xfrm>
        </p:spPr>
        <p:txBody>
          <a:bodyPr/>
          <a:lstStyle>
            <a:lvl1pPr>
              <a:spcBef>
                <a:spcPts val="500"/>
              </a:spcBef>
              <a:defRPr b="1">
                <a:solidFill>
                  <a:schemeClr val="tx2"/>
                </a:solidFill>
              </a:defRPr>
            </a:lvl1pPr>
            <a:lvl2pPr marL="0" indent="0">
              <a:buNone/>
              <a:defRPr sz="2000">
                <a:solidFill>
                  <a:schemeClr val="tx2"/>
                </a:solidFill>
              </a:defRPr>
            </a:lvl2pPr>
            <a:lvl3pPr marL="0" indent="0">
              <a:buNone/>
              <a:defRPr sz="2000" b="0">
                <a:solidFill>
                  <a:schemeClr val="tx2"/>
                </a:solidFill>
              </a:defRPr>
            </a:lvl3pPr>
            <a:lvl4pPr>
              <a:defRPr sz="2000" b="0">
                <a:solidFill>
                  <a:schemeClr val="tx2"/>
                </a:solidFill>
              </a:defRPr>
            </a:lvl4pPr>
            <a:lvl5pPr>
              <a:defRPr sz="2000" b="0">
                <a:solidFill>
                  <a:schemeClr val="tx2"/>
                </a:solidFill>
              </a:defRPr>
            </a:lvl5pPr>
            <a:lvl6pPr>
              <a:defRPr sz="2000" b="0">
                <a:solidFill>
                  <a:schemeClr val="tx2"/>
                </a:solidFill>
              </a:defRPr>
            </a:lvl6pPr>
            <a:lvl7pPr>
              <a:defRPr sz="2000" b="0">
                <a:solidFill>
                  <a:schemeClr val="tx2"/>
                </a:solidFill>
              </a:defRPr>
            </a:lvl7pPr>
            <a:lvl8pPr>
              <a:defRPr sz="2000">
                <a:solidFill>
                  <a:schemeClr val="tx2"/>
                </a:solidFill>
              </a:defRPr>
            </a:lvl8pPr>
            <a:lvl9pPr>
              <a:defRPr sz="2000">
                <a:solidFill>
                  <a:schemeClr val="tx2"/>
                </a:solidFill>
              </a:defRPr>
            </a:lvl9pPr>
          </a:lstStyle>
          <a:p>
            <a:pPr lvl="0"/>
            <a:r>
              <a:rPr lang="en-AU" noProof="0" dirty="0"/>
              <a:t>Use this for light images</a:t>
            </a:r>
            <a:br>
              <a:rPr lang="en-AU" noProof="0" dirty="0"/>
            </a:br>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128352491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C5FD4-26B4-4C9F-9FC8-80D375B3C3A3}"/>
              </a:ext>
            </a:extLst>
          </p:cNvPr>
          <p:cNvSpPr>
            <a:spLocks noGrp="1"/>
          </p:cNvSpPr>
          <p:nvPr>
            <p:ph type="sldNum" sz="quarter" idx="12"/>
          </p:nvPr>
        </p:nvSpPr>
        <p:spPr/>
        <p:txBody>
          <a:bodyPr/>
          <a:lstStyle/>
          <a:p>
            <a:fld id="{DC22DD25-61AE-413C-B4D2-EF2365C9B2E1}" type="slidenum">
              <a:rPr lang="en-AU" smtClean="0"/>
              <a:t>‹#›</a:t>
            </a:fld>
            <a:endParaRPr lang="en-AU"/>
          </a:p>
        </p:txBody>
      </p:sp>
      <p:sp>
        <p:nvSpPr>
          <p:cNvPr id="64" name="Title 63">
            <a:extLst>
              <a:ext uri="{FF2B5EF4-FFF2-40B4-BE49-F238E27FC236}">
                <a16:creationId xmlns:a16="http://schemas.microsoft.com/office/drawing/2014/main" id="{6588F683-12EB-403B-8215-D3E833481636}"/>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821851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Title and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6" y="1532415"/>
            <a:ext cx="11408409"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28/03/2021</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Tree>
    <p:extLst>
      <p:ext uri="{BB962C8B-B14F-4D97-AF65-F5344CB8AC3E}">
        <p14:creationId xmlns:p14="http://schemas.microsoft.com/office/powerpoint/2010/main" val="2834285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7"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28/03/2021</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6324765"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846504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7653400A-F88E-43AE-A990-A2146D650ECD}" type="datetime1">
              <a:rPr lang="en-AU" noProof="0" smtClean="0"/>
              <a:t>28/03/2021</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16357" y="1532415"/>
            <a:ext cx="11408408" cy="4459190"/>
          </a:xfrm>
        </p:spPr>
        <p:txBody>
          <a:bodyPr numCol="2" spcCol="360000"/>
          <a:lstStyle>
            <a:lvl1pPr>
              <a:defRPr/>
            </a:lvl1pPr>
          </a:lstStyle>
          <a:p>
            <a:pPr lvl="0"/>
            <a:r>
              <a:rPr lang="en-AU" noProof="0" dirty="0"/>
              <a:t>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1028486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Three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0F757AC4-CA73-4AA5-94CF-7FC707DB7435}" type="datetime1">
              <a:rPr lang="en-AU" noProof="0" smtClean="0"/>
              <a:t>28/03/2021</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11408408" cy="4459189"/>
          </a:xfrm>
        </p:spPr>
        <p:txBody>
          <a:bodyPr numCol="3"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Tree>
    <p:extLst>
      <p:ext uri="{BB962C8B-B14F-4D97-AF65-F5344CB8AC3E}">
        <p14:creationId xmlns:p14="http://schemas.microsoft.com/office/powerpoint/2010/main" val="1442334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image" Target="../media/image1.png"/><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theme" Target="../theme/theme2.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image" Target="../media/image1.png"/><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3.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US" noProof="0"/>
              <a:t>Click to edit Master title style</a:t>
            </a:r>
            <a:endParaRPr lang="en-AU" noProof="0" dirty="0"/>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6" y="1532415"/>
            <a:ext cx="11408409" cy="4376944"/>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28/03/2021</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316357" y="6172501"/>
            <a:ext cx="8035422"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59" y="6172501"/>
            <a:ext cx="846000"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a:blipFill>
            <a:blip r:embed="rId23"/>
            <a:stretch>
              <a:fillRect/>
            </a:stretch>
          </a:blipFill>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1274833569"/>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63" r:id="rId3"/>
    <p:sldLayoutId id="2147483765" r:id="rId4"/>
    <p:sldLayoutId id="2147483766" r:id="rId5"/>
    <p:sldLayoutId id="2147483667" r:id="rId6"/>
    <p:sldLayoutId id="2147483713" r:id="rId7"/>
    <p:sldLayoutId id="2147483668" r:id="rId8"/>
    <p:sldLayoutId id="2147483669" r:id="rId9"/>
    <p:sldLayoutId id="2147483649" r:id="rId10"/>
    <p:sldLayoutId id="2147483656" r:id="rId11"/>
    <p:sldLayoutId id="2147483658" r:id="rId12"/>
    <p:sldLayoutId id="2147483767" r:id="rId13"/>
    <p:sldLayoutId id="2147483670" r:id="rId14"/>
    <p:sldLayoutId id="2147483672" r:id="rId15"/>
    <p:sldLayoutId id="2147483673" r:id="rId16"/>
    <p:sldLayoutId id="2147483674" r:id="rId17"/>
    <p:sldLayoutId id="2147483675" r:id="rId18"/>
    <p:sldLayoutId id="2147483676" r:id="rId19"/>
    <p:sldLayoutId id="2147483671" r:id="rId20"/>
    <p:sldLayoutId id="2147483769" r:id="rId21"/>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AU" noProof="0" dirty="0"/>
              <a:t>Click to edit Master title style</a:t>
            </a:r>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8" y="1532415"/>
            <a:ext cx="11408407" cy="4376944"/>
          </a:xfrm>
          <a:prstGeom prst="rect">
            <a:avLst/>
          </a:prstGeom>
        </p:spPr>
        <p:txBody>
          <a:bodyPr vert="horz" lIns="91440" tIns="45720" rIns="91440" bIns="45720" rtlCol="0">
            <a:noAutofit/>
          </a:bodyPr>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a:t>
            </a:r>
          </a:p>
          <a:p>
            <a:pPr lvl="6"/>
            <a:r>
              <a:rPr lang="en-AU" noProof="0" dirty="0"/>
              <a:t>Seven</a:t>
            </a:r>
          </a:p>
          <a:p>
            <a:pPr lvl="7"/>
            <a:r>
              <a:rPr lang="en-AU" noProof="0" dirty="0"/>
              <a:t>Eight</a:t>
            </a:r>
          </a:p>
          <a:p>
            <a:pPr lvl="8"/>
            <a:r>
              <a:rPr lang="en-AU" noProof="0" dirty="0"/>
              <a:t>nine</a:t>
            </a:r>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28/03/2021</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1428765" y="6172501"/>
            <a:ext cx="6923013"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60" y="6172501"/>
            <a:ext cx="753681"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a:blipFill>
            <a:blip r:embed="rId26"/>
            <a:stretch>
              <a:fillRect/>
            </a:stretch>
          </a:blipFill>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2437851870"/>
      </p:ext>
    </p:extLst>
  </p:cSld>
  <p:clrMap bg1="lt1" tx1="dk1" bg2="lt2" tx2="dk2" accent1="accent1" accent2="accent2" accent3="accent3" accent4="accent4" accent5="accent5" accent6="accent6" hlink="hlink" folHlink="folHlink"/>
  <p:sldLayoutIdLst>
    <p:sldLayoutId id="2147483734" r:id="rId1"/>
    <p:sldLayoutId id="2147483744" r:id="rId2"/>
    <p:sldLayoutId id="2147483745" r:id="rId3"/>
    <p:sldLayoutId id="2147483746" r:id="rId4"/>
    <p:sldLayoutId id="2147483747" r:id="rId5"/>
    <p:sldLayoutId id="2147483748" r:id="rId6"/>
    <p:sldLayoutId id="2147483749" r:id="rId7"/>
    <p:sldLayoutId id="2147483750" r:id="rId8"/>
    <p:sldLayoutId id="2147483735" r:id="rId9"/>
    <p:sldLayoutId id="2147483751" r:id="rId10"/>
    <p:sldLayoutId id="2147483752" r:id="rId11"/>
    <p:sldLayoutId id="2147483753" r:id="rId12"/>
    <p:sldLayoutId id="2147483754" r:id="rId13"/>
    <p:sldLayoutId id="2147483755" r:id="rId14"/>
    <p:sldLayoutId id="2147483756" r:id="rId15"/>
    <p:sldLayoutId id="2147483757" r:id="rId16"/>
    <p:sldLayoutId id="2147483743" r:id="rId17"/>
    <p:sldLayoutId id="2147483758" r:id="rId18"/>
    <p:sldLayoutId id="2147483759" r:id="rId19"/>
    <p:sldLayoutId id="2147483760" r:id="rId20"/>
    <p:sldLayoutId id="2147483761" r:id="rId21"/>
    <p:sldLayoutId id="2147483762" r:id="rId22"/>
    <p:sldLayoutId id="2147483763" r:id="rId23"/>
    <p:sldLayoutId id="2147483764" r:id="rId24"/>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6" name="Freeform: Shape 65">
            <a:extLst>
              <a:ext uri="{FF2B5EF4-FFF2-40B4-BE49-F238E27FC236}">
                <a16:creationId xmlns:a16="http://schemas.microsoft.com/office/drawing/2014/main" id="{9E096F91-AD99-4C52-895F-5F73C9ACDCD8}"/>
              </a:ext>
            </a:extLst>
          </p:cNvPr>
          <p:cNvSpPr/>
          <p:nvPr userDrawn="1"/>
        </p:nvSpPr>
        <p:spPr>
          <a:xfrm>
            <a:off x="6097" y="0"/>
            <a:ext cx="6433456" cy="2650285"/>
          </a:xfrm>
          <a:custGeom>
            <a:avLst/>
            <a:gdLst>
              <a:gd name="connsiteX0" fmla="*/ 0 w 6433456"/>
              <a:gd name="connsiteY0" fmla="*/ 0 h 2650285"/>
              <a:gd name="connsiteX1" fmla="*/ 6185409 w 6433456"/>
              <a:gd name="connsiteY1" fmla="*/ 0 h 2650285"/>
              <a:gd name="connsiteX2" fmla="*/ 6433456 w 6433456"/>
              <a:gd name="connsiteY2" fmla="*/ 924909 h 2650285"/>
              <a:gd name="connsiteX3" fmla="*/ 0 w 6433456"/>
              <a:gd name="connsiteY3" fmla="*/ 2650285 h 2650285"/>
              <a:gd name="connsiteX4" fmla="*/ 0 w 6433456"/>
              <a:gd name="connsiteY4" fmla="*/ 0 h 2650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3456" h="2650285">
                <a:moveTo>
                  <a:pt x="0" y="0"/>
                </a:moveTo>
                <a:lnTo>
                  <a:pt x="6185409" y="0"/>
                </a:lnTo>
                <a:lnTo>
                  <a:pt x="6433456" y="924909"/>
                </a:lnTo>
                <a:lnTo>
                  <a:pt x="0" y="2650285"/>
                </a:lnTo>
                <a:lnTo>
                  <a:pt x="0" y="0"/>
                </a:lnTo>
                <a:close/>
              </a:path>
            </a:pathLst>
          </a:cu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AU" noProof="0" dirty="0"/>
              <a:t>Click to edit Master title style</a:t>
            </a:r>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8" y="1532415"/>
            <a:ext cx="11408407" cy="4376944"/>
          </a:xfrm>
          <a:prstGeom prst="rect">
            <a:avLst/>
          </a:prstGeom>
        </p:spPr>
        <p:txBody>
          <a:bodyPr vert="horz" lIns="91440" tIns="45720" rIns="91440" bIns="45720" rtlCol="0">
            <a:noAutofit/>
          </a:bodyPr>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a:t>
            </a:r>
          </a:p>
          <a:p>
            <a:pPr lvl="6"/>
            <a:r>
              <a:rPr lang="en-AU" noProof="0" dirty="0"/>
              <a:t>Seven</a:t>
            </a:r>
          </a:p>
          <a:p>
            <a:pPr lvl="7"/>
            <a:r>
              <a:rPr lang="en-AU" noProof="0" dirty="0"/>
              <a:t>Eight</a:t>
            </a:r>
          </a:p>
          <a:p>
            <a:pPr lvl="8"/>
            <a:r>
              <a:rPr lang="en-AU" noProof="0" dirty="0"/>
              <a:t>nine</a:t>
            </a:r>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28/03/2021</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1428765" y="6172501"/>
            <a:ext cx="6923013"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60" y="6172501"/>
            <a:ext cx="753681"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a:blipFill>
            <a:blip r:embed="rId13"/>
            <a:stretch>
              <a:fillRect/>
            </a:stretch>
          </a:blipFill>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2864487331"/>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68" r:id="rId5"/>
    <p:sldLayoutId id="2147483726" r:id="rId6"/>
    <p:sldLayoutId id="2147483727" r:id="rId7"/>
    <p:sldLayoutId id="2147483728" r:id="rId8"/>
    <p:sldLayoutId id="2147483729" r:id="rId9"/>
    <p:sldLayoutId id="2147483730" r:id="rId10"/>
    <p:sldLayoutId id="2147483732" r:id="rId11"/>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overleaf.com/project"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a:xfrm>
            <a:off x="500063" y="2508323"/>
            <a:ext cx="5566409" cy="2272930"/>
          </a:xfrm>
        </p:spPr>
        <p:txBody>
          <a:bodyPr/>
          <a:lstStyle/>
          <a:p>
            <a:r>
              <a:rPr lang="en-AU" dirty="0"/>
              <a:t>An Introduction to "Working in a Team" Online</a:t>
            </a:r>
          </a:p>
        </p:txBody>
      </p:sp>
      <p:sp>
        <p:nvSpPr>
          <p:cNvPr id="10" name="Text Placeholder 9">
            <a:extLst>
              <a:ext uri="{FF2B5EF4-FFF2-40B4-BE49-F238E27FC236}">
                <a16:creationId xmlns:a16="http://schemas.microsoft.com/office/drawing/2014/main" id="{24E28049-122B-4847-B7D3-EC5ECDB95020}"/>
              </a:ext>
            </a:extLst>
          </p:cNvPr>
          <p:cNvSpPr>
            <a:spLocks noGrp="1"/>
          </p:cNvSpPr>
          <p:nvPr>
            <p:ph type="body" sz="quarter" idx="16"/>
          </p:nvPr>
        </p:nvSpPr>
        <p:spPr/>
        <p:txBody>
          <a:bodyPr/>
          <a:lstStyle/>
          <a:p>
            <a:endParaRPr lang="en-AU"/>
          </a:p>
        </p:txBody>
      </p:sp>
      <p:sp>
        <p:nvSpPr>
          <p:cNvPr id="5" name="Text Placeholder 4">
            <a:extLst>
              <a:ext uri="{FF2B5EF4-FFF2-40B4-BE49-F238E27FC236}">
                <a16:creationId xmlns:a16="http://schemas.microsoft.com/office/drawing/2014/main" id="{643A3A8E-36C3-446B-985E-CEB7C282636D}"/>
              </a:ext>
            </a:extLst>
          </p:cNvPr>
          <p:cNvSpPr>
            <a:spLocks noGrp="1"/>
          </p:cNvSpPr>
          <p:nvPr>
            <p:ph type="body" sz="quarter" idx="17"/>
          </p:nvPr>
        </p:nvSpPr>
        <p:spPr/>
        <p:txBody>
          <a:bodyPr/>
          <a:lstStyle/>
          <a:p>
            <a:r>
              <a:rPr lang="en-AU" dirty="0"/>
              <a:t>COMP20008</a:t>
            </a:r>
          </a:p>
          <a:p>
            <a:pPr lvl="1"/>
            <a:r>
              <a:rPr lang="en-AU" dirty="0"/>
              <a:t>Elements of Data Processing</a:t>
            </a:r>
          </a:p>
          <a:p>
            <a:endParaRPr lang="en-AU" dirty="0"/>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1</a:t>
            </a:fld>
            <a:endParaRPr lang="en-AU" noProof="0"/>
          </a:p>
        </p:txBody>
      </p:sp>
      <p:pic>
        <p:nvPicPr>
          <p:cNvPr id="9" name="Picture Placeholder 8">
            <a:extLst>
              <a:ext uri="{FF2B5EF4-FFF2-40B4-BE49-F238E27FC236}">
                <a16:creationId xmlns:a16="http://schemas.microsoft.com/office/drawing/2014/main" id="{FE6862DE-29D9-4685-93A7-4EBCF50A33FD}"/>
              </a:ext>
            </a:extLst>
          </p:cNvPr>
          <p:cNvPicPr>
            <a:picLocks noGrp="1" noChangeAspect="1"/>
          </p:cNvPicPr>
          <p:nvPr>
            <p:ph type="pic" sz="quarter" idx="13"/>
          </p:nvPr>
        </p:nvPicPr>
        <p:blipFill>
          <a:blip r:embed="rId3"/>
          <a:srcRect/>
          <a:stretch>
            <a:fillRect/>
          </a:stretch>
        </p:blipFill>
        <p:spPr>
          <a:xfrm>
            <a:off x="6319410" y="1030147"/>
            <a:ext cx="5825419" cy="5825419"/>
          </a:xfrm>
        </p:spPr>
      </p:pic>
    </p:spTree>
    <p:extLst>
      <p:ext uri="{BB962C8B-B14F-4D97-AF65-F5344CB8AC3E}">
        <p14:creationId xmlns:p14="http://schemas.microsoft.com/office/powerpoint/2010/main" val="2851894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EFB22-98A7-4F3C-A570-7B79A9A252FE}"/>
              </a:ext>
            </a:extLst>
          </p:cNvPr>
          <p:cNvSpPr>
            <a:spLocks noGrp="1"/>
          </p:cNvSpPr>
          <p:nvPr>
            <p:ph type="title"/>
          </p:nvPr>
        </p:nvSpPr>
        <p:spPr/>
        <p:txBody>
          <a:bodyPr/>
          <a:lstStyle/>
          <a:p>
            <a:r>
              <a:rPr lang="en-AU" dirty="0"/>
              <a:t>Overleaf</a:t>
            </a:r>
          </a:p>
        </p:txBody>
      </p:sp>
      <p:sp>
        <p:nvSpPr>
          <p:cNvPr id="4" name="Slide Number Placeholder 3">
            <a:extLst>
              <a:ext uri="{FF2B5EF4-FFF2-40B4-BE49-F238E27FC236}">
                <a16:creationId xmlns:a16="http://schemas.microsoft.com/office/drawing/2014/main" id="{6EBBFA93-01F9-46CF-86E0-1030634D6522}"/>
              </a:ext>
            </a:extLst>
          </p:cNvPr>
          <p:cNvSpPr>
            <a:spLocks noGrp="1"/>
          </p:cNvSpPr>
          <p:nvPr>
            <p:ph type="sldNum" sz="quarter" idx="12"/>
          </p:nvPr>
        </p:nvSpPr>
        <p:spPr/>
        <p:txBody>
          <a:bodyPr/>
          <a:lstStyle/>
          <a:p>
            <a:r>
              <a:rPr lang="en-AU" dirty="0"/>
              <a:t>6</a:t>
            </a:r>
          </a:p>
        </p:txBody>
      </p:sp>
      <p:sp>
        <p:nvSpPr>
          <p:cNvPr id="5" name="Content Placeholder 4">
            <a:extLst>
              <a:ext uri="{FF2B5EF4-FFF2-40B4-BE49-F238E27FC236}">
                <a16:creationId xmlns:a16="http://schemas.microsoft.com/office/drawing/2014/main" id="{DD7C10CB-DE93-4F71-8AA2-84EC0698A230}"/>
              </a:ext>
            </a:extLst>
          </p:cNvPr>
          <p:cNvSpPr>
            <a:spLocks noGrp="1"/>
          </p:cNvSpPr>
          <p:nvPr>
            <p:ph idx="1"/>
          </p:nvPr>
        </p:nvSpPr>
        <p:spPr/>
        <p:txBody>
          <a:bodyPr vert="horz" lIns="91440" tIns="45720" rIns="91440" bIns="45720" rtlCol="0" anchor="t">
            <a:noAutofit/>
          </a:bodyPr>
          <a:lstStyle/>
          <a:p>
            <a:endParaRPr lang="en-US" dirty="0">
              <a:ea typeface="+mn-lt"/>
              <a:cs typeface="+mn-lt"/>
            </a:endParaRPr>
          </a:p>
          <a:p>
            <a:endParaRPr lang="en-US" dirty="0">
              <a:ea typeface="+mn-lt"/>
              <a:cs typeface="+mn-lt"/>
            </a:endParaRPr>
          </a:p>
          <a:p>
            <a:r>
              <a:rPr lang="en-US" dirty="0">
                <a:ea typeface="+mn-lt"/>
                <a:cs typeface="+mn-lt"/>
              </a:rPr>
              <a:t>Website: </a:t>
            </a:r>
            <a:endParaRPr lang="en-US" dirty="0">
              <a:cs typeface="Calibri"/>
            </a:endParaRPr>
          </a:p>
          <a:p>
            <a:r>
              <a:rPr lang="en-US" dirty="0">
                <a:ea typeface="+mn-lt"/>
                <a:cs typeface="+mn-lt"/>
                <a:hlinkClick r:id="rId3"/>
              </a:rPr>
              <a:t>https://www.overleaf.com/</a:t>
            </a:r>
            <a:endParaRPr lang="en-US"/>
          </a:p>
          <a:p>
            <a:endParaRPr lang="en-US" dirty="0">
              <a:cs typeface="Calibri"/>
            </a:endParaRPr>
          </a:p>
          <a:p>
            <a:r>
              <a:rPr lang="en-US" dirty="0">
                <a:cs typeface="Calibri"/>
              </a:rPr>
              <a:t>Example of what it looks like:</a:t>
            </a:r>
          </a:p>
          <a:p>
            <a:endParaRPr lang="en-US" dirty="0">
              <a:cs typeface="Calibri"/>
            </a:endParaRPr>
          </a:p>
        </p:txBody>
      </p:sp>
      <p:pic>
        <p:nvPicPr>
          <p:cNvPr id="3" name="Picture 5" descr="Graphical user interface, text, application&#10;&#10;Description automatically generated">
            <a:extLst>
              <a:ext uri="{FF2B5EF4-FFF2-40B4-BE49-F238E27FC236}">
                <a16:creationId xmlns:a16="http://schemas.microsoft.com/office/drawing/2014/main" id="{D90D2E32-34A3-4CA8-8904-6FF7CC1D942D}"/>
              </a:ext>
            </a:extLst>
          </p:cNvPr>
          <p:cNvPicPr>
            <a:picLocks noChangeAspect="1"/>
          </p:cNvPicPr>
          <p:nvPr/>
        </p:nvPicPr>
        <p:blipFill>
          <a:blip r:embed="rId4"/>
          <a:stretch>
            <a:fillRect/>
          </a:stretch>
        </p:blipFill>
        <p:spPr>
          <a:xfrm>
            <a:off x="3625677" y="1528994"/>
            <a:ext cx="7786502" cy="3796948"/>
          </a:xfrm>
          <a:prstGeom prst="rect">
            <a:avLst/>
          </a:prstGeom>
        </p:spPr>
      </p:pic>
    </p:spTree>
    <p:extLst>
      <p:ext uri="{BB962C8B-B14F-4D97-AF65-F5344CB8AC3E}">
        <p14:creationId xmlns:p14="http://schemas.microsoft.com/office/powerpoint/2010/main" val="1381437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EFB22-98A7-4F3C-A570-7B79A9A252FE}"/>
              </a:ext>
            </a:extLst>
          </p:cNvPr>
          <p:cNvSpPr>
            <a:spLocks noGrp="1"/>
          </p:cNvSpPr>
          <p:nvPr>
            <p:ph type="title"/>
          </p:nvPr>
        </p:nvSpPr>
        <p:spPr/>
        <p:txBody>
          <a:bodyPr/>
          <a:lstStyle/>
          <a:p>
            <a:r>
              <a:rPr lang="en-AU" dirty="0">
                <a:ea typeface="+mj-lt"/>
                <a:cs typeface="+mj-lt"/>
              </a:rPr>
              <a:t>Keeping Track of Progress</a:t>
            </a:r>
            <a:endParaRPr lang="en-US" dirty="0"/>
          </a:p>
        </p:txBody>
      </p:sp>
      <p:sp>
        <p:nvSpPr>
          <p:cNvPr id="4" name="Slide Number Placeholder 3">
            <a:extLst>
              <a:ext uri="{FF2B5EF4-FFF2-40B4-BE49-F238E27FC236}">
                <a16:creationId xmlns:a16="http://schemas.microsoft.com/office/drawing/2014/main" id="{6EBBFA93-01F9-46CF-86E0-1030634D6522}"/>
              </a:ext>
            </a:extLst>
          </p:cNvPr>
          <p:cNvSpPr>
            <a:spLocks noGrp="1"/>
          </p:cNvSpPr>
          <p:nvPr>
            <p:ph type="sldNum" sz="quarter" idx="12"/>
          </p:nvPr>
        </p:nvSpPr>
        <p:spPr/>
        <p:txBody>
          <a:bodyPr/>
          <a:lstStyle/>
          <a:p>
            <a:r>
              <a:rPr lang="en-AU" dirty="0"/>
              <a:t>6</a:t>
            </a:r>
          </a:p>
        </p:txBody>
      </p:sp>
      <p:sp>
        <p:nvSpPr>
          <p:cNvPr id="5" name="Content Placeholder 4">
            <a:extLst>
              <a:ext uri="{FF2B5EF4-FFF2-40B4-BE49-F238E27FC236}">
                <a16:creationId xmlns:a16="http://schemas.microsoft.com/office/drawing/2014/main" id="{DD7C10CB-DE93-4F71-8AA2-84EC0698A230}"/>
              </a:ext>
            </a:extLst>
          </p:cNvPr>
          <p:cNvSpPr>
            <a:spLocks noGrp="1"/>
          </p:cNvSpPr>
          <p:nvPr>
            <p:ph idx="1"/>
          </p:nvPr>
        </p:nvSpPr>
        <p:spPr/>
        <p:txBody>
          <a:bodyPr vert="horz" lIns="91440" tIns="45720" rIns="91440" bIns="45720" rtlCol="0" anchor="t">
            <a:noAutofit/>
          </a:bodyPr>
          <a:lstStyle/>
          <a:p>
            <a:r>
              <a:rPr lang="en-US" dirty="0">
                <a:cs typeface="Calibri"/>
              </a:rPr>
              <a:t>For ongoing progress tracking, you can use tools such as:</a:t>
            </a:r>
          </a:p>
          <a:p>
            <a:pPr marL="342900" indent="-342900">
              <a:buChar char="•"/>
            </a:pPr>
            <a:r>
              <a:rPr lang="en-US" dirty="0">
                <a:ea typeface="+mn-lt"/>
                <a:cs typeface="+mn-lt"/>
              </a:rPr>
              <a:t>Discord or Slack channels</a:t>
            </a:r>
          </a:p>
          <a:p>
            <a:pPr marL="342900" indent="-342900">
              <a:buChar char="•"/>
            </a:pPr>
            <a:r>
              <a:rPr lang="en-US" dirty="0">
                <a:ea typeface="+mn-lt"/>
                <a:cs typeface="+mn-lt"/>
              </a:rPr>
              <a:t>Online spreadsheet or docs (such as Google or Office)</a:t>
            </a:r>
          </a:p>
          <a:p>
            <a:pPr marL="342900" indent="-342900">
              <a:buChar char="•"/>
            </a:pPr>
            <a:r>
              <a:rPr lang="en-US" dirty="0">
                <a:ea typeface="+mn-lt"/>
                <a:cs typeface="+mn-lt"/>
              </a:rPr>
              <a:t>Canvas Group Page</a:t>
            </a:r>
          </a:p>
          <a:p>
            <a:pPr marL="342900" indent="-342900">
              <a:buChar char="•"/>
            </a:pPr>
            <a:r>
              <a:rPr lang="en-US" dirty="0">
                <a:ea typeface="+mn-lt"/>
                <a:cs typeface="+mn-lt"/>
              </a:rPr>
              <a:t>Git commits and issues</a:t>
            </a:r>
          </a:p>
          <a:p>
            <a:pPr marL="342900" indent="-342900">
              <a:buChar char="•"/>
            </a:pPr>
            <a:r>
              <a:rPr lang="en-US" dirty="0">
                <a:ea typeface="+mn-lt"/>
                <a:cs typeface="+mn-lt"/>
              </a:rPr>
              <a:t>KANBAN boards (we will cover this in a bit)</a:t>
            </a:r>
            <a:endParaRPr lang="en-US" dirty="0"/>
          </a:p>
        </p:txBody>
      </p:sp>
      <p:pic>
        <p:nvPicPr>
          <p:cNvPr id="3" name="Picture 5" descr="Logo, company name&#10;&#10;Description automatically generated">
            <a:extLst>
              <a:ext uri="{FF2B5EF4-FFF2-40B4-BE49-F238E27FC236}">
                <a16:creationId xmlns:a16="http://schemas.microsoft.com/office/drawing/2014/main" id="{A12DCC44-B764-434C-9B15-0B06BAD5AB0D}"/>
              </a:ext>
            </a:extLst>
          </p:cNvPr>
          <p:cNvPicPr>
            <a:picLocks noChangeAspect="1"/>
          </p:cNvPicPr>
          <p:nvPr/>
        </p:nvPicPr>
        <p:blipFill>
          <a:blip r:embed="rId3"/>
          <a:stretch>
            <a:fillRect/>
          </a:stretch>
        </p:blipFill>
        <p:spPr>
          <a:xfrm>
            <a:off x="6898888" y="1462092"/>
            <a:ext cx="1832518" cy="1201767"/>
          </a:xfrm>
          <a:prstGeom prst="rect">
            <a:avLst/>
          </a:prstGeom>
        </p:spPr>
      </p:pic>
      <p:pic>
        <p:nvPicPr>
          <p:cNvPr id="6" name="Picture 6" descr="Icon&#10;&#10;Description automatically generated">
            <a:extLst>
              <a:ext uri="{FF2B5EF4-FFF2-40B4-BE49-F238E27FC236}">
                <a16:creationId xmlns:a16="http://schemas.microsoft.com/office/drawing/2014/main" id="{A017EB76-1576-4825-A7B1-50A453476414}"/>
              </a:ext>
            </a:extLst>
          </p:cNvPr>
          <p:cNvPicPr>
            <a:picLocks noChangeAspect="1"/>
          </p:cNvPicPr>
          <p:nvPr/>
        </p:nvPicPr>
        <p:blipFill>
          <a:blip r:embed="rId4"/>
          <a:stretch>
            <a:fillRect/>
          </a:stretch>
        </p:blipFill>
        <p:spPr>
          <a:xfrm>
            <a:off x="6025376" y="2977376"/>
            <a:ext cx="968298" cy="968298"/>
          </a:xfrm>
          <a:prstGeom prst="rect">
            <a:avLst/>
          </a:prstGeom>
        </p:spPr>
      </p:pic>
      <p:pic>
        <p:nvPicPr>
          <p:cNvPr id="7" name="Picture 7" descr="Logo&#10;&#10;Description automatically generated">
            <a:extLst>
              <a:ext uri="{FF2B5EF4-FFF2-40B4-BE49-F238E27FC236}">
                <a16:creationId xmlns:a16="http://schemas.microsoft.com/office/drawing/2014/main" id="{468B300B-4190-4683-8603-79071F942266}"/>
              </a:ext>
            </a:extLst>
          </p:cNvPr>
          <p:cNvPicPr>
            <a:picLocks noChangeAspect="1"/>
          </p:cNvPicPr>
          <p:nvPr/>
        </p:nvPicPr>
        <p:blipFill>
          <a:blip r:embed="rId5"/>
          <a:stretch>
            <a:fillRect/>
          </a:stretch>
        </p:blipFill>
        <p:spPr>
          <a:xfrm>
            <a:off x="9435790" y="2842100"/>
            <a:ext cx="1600201" cy="1080873"/>
          </a:xfrm>
          <a:prstGeom prst="rect">
            <a:avLst/>
          </a:prstGeom>
        </p:spPr>
      </p:pic>
      <p:pic>
        <p:nvPicPr>
          <p:cNvPr id="8" name="Picture 8">
            <a:extLst>
              <a:ext uri="{FF2B5EF4-FFF2-40B4-BE49-F238E27FC236}">
                <a16:creationId xmlns:a16="http://schemas.microsoft.com/office/drawing/2014/main" id="{11A75057-2EFE-4A4D-973F-9FF93CA6DB79}"/>
              </a:ext>
            </a:extLst>
          </p:cNvPr>
          <p:cNvPicPr>
            <a:picLocks noChangeAspect="1"/>
          </p:cNvPicPr>
          <p:nvPr/>
        </p:nvPicPr>
        <p:blipFill>
          <a:blip r:embed="rId6"/>
          <a:stretch>
            <a:fillRect/>
          </a:stretch>
        </p:blipFill>
        <p:spPr>
          <a:xfrm>
            <a:off x="8859644" y="1192829"/>
            <a:ext cx="2743200" cy="1331416"/>
          </a:xfrm>
          <a:prstGeom prst="rect">
            <a:avLst/>
          </a:prstGeom>
        </p:spPr>
      </p:pic>
      <p:pic>
        <p:nvPicPr>
          <p:cNvPr id="9" name="Picture 9" descr="Logo, company name&#10;&#10;Description automatically generated">
            <a:extLst>
              <a:ext uri="{FF2B5EF4-FFF2-40B4-BE49-F238E27FC236}">
                <a16:creationId xmlns:a16="http://schemas.microsoft.com/office/drawing/2014/main" id="{7954B2A2-D106-424D-A469-B373868A2F98}"/>
              </a:ext>
            </a:extLst>
          </p:cNvPr>
          <p:cNvPicPr>
            <a:picLocks noChangeAspect="1"/>
          </p:cNvPicPr>
          <p:nvPr/>
        </p:nvPicPr>
        <p:blipFill>
          <a:blip r:embed="rId7"/>
          <a:stretch>
            <a:fillRect/>
          </a:stretch>
        </p:blipFill>
        <p:spPr>
          <a:xfrm>
            <a:off x="7205547" y="2917036"/>
            <a:ext cx="1888273" cy="1070393"/>
          </a:xfrm>
          <a:prstGeom prst="rect">
            <a:avLst/>
          </a:prstGeom>
        </p:spPr>
      </p:pic>
      <p:pic>
        <p:nvPicPr>
          <p:cNvPr id="10" name="Picture 10" descr="Icon&#10;&#10;Description automatically generated">
            <a:extLst>
              <a:ext uri="{FF2B5EF4-FFF2-40B4-BE49-F238E27FC236}">
                <a16:creationId xmlns:a16="http://schemas.microsoft.com/office/drawing/2014/main" id="{4972CDC8-7DE1-4C83-A3FE-9477A0422861}"/>
              </a:ext>
            </a:extLst>
          </p:cNvPr>
          <p:cNvPicPr>
            <a:picLocks noChangeAspect="1"/>
          </p:cNvPicPr>
          <p:nvPr/>
        </p:nvPicPr>
        <p:blipFill>
          <a:blip r:embed="rId8"/>
          <a:stretch>
            <a:fillRect/>
          </a:stretch>
        </p:blipFill>
        <p:spPr>
          <a:xfrm>
            <a:off x="6898888" y="4232197"/>
            <a:ext cx="2743200" cy="586680"/>
          </a:xfrm>
          <a:prstGeom prst="rect">
            <a:avLst/>
          </a:prstGeom>
        </p:spPr>
      </p:pic>
      <p:pic>
        <p:nvPicPr>
          <p:cNvPr id="11" name="Picture 11" descr="Icon&#10;&#10;Description automatically generated">
            <a:extLst>
              <a:ext uri="{FF2B5EF4-FFF2-40B4-BE49-F238E27FC236}">
                <a16:creationId xmlns:a16="http://schemas.microsoft.com/office/drawing/2014/main" id="{BB8102AF-6358-429B-AB2E-C62FBBCC7682}"/>
              </a:ext>
            </a:extLst>
          </p:cNvPr>
          <p:cNvPicPr>
            <a:picLocks noChangeAspect="1"/>
          </p:cNvPicPr>
          <p:nvPr/>
        </p:nvPicPr>
        <p:blipFill>
          <a:blip r:embed="rId9"/>
          <a:stretch>
            <a:fillRect/>
          </a:stretch>
        </p:blipFill>
        <p:spPr>
          <a:xfrm>
            <a:off x="9863254" y="4404499"/>
            <a:ext cx="1470103" cy="827514"/>
          </a:xfrm>
          <a:prstGeom prst="rect">
            <a:avLst/>
          </a:prstGeom>
        </p:spPr>
      </p:pic>
    </p:spTree>
    <p:extLst>
      <p:ext uri="{BB962C8B-B14F-4D97-AF65-F5344CB8AC3E}">
        <p14:creationId xmlns:p14="http://schemas.microsoft.com/office/powerpoint/2010/main" val="463233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EFB22-98A7-4F3C-A570-7B79A9A252FE}"/>
              </a:ext>
            </a:extLst>
          </p:cNvPr>
          <p:cNvSpPr>
            <a:spLocks noGrp="1"/>
          </p:cNvSpPr>
          <p:nvPr>
            <p:ph type="title"/>
          </p:nvPr>
        </p:nvSpPr>
        <p:spPr>
          <a:xfrm>
            <a:off x="1428765" y="395066"/>
            <a:ext cx="10296000" cy="887360"/>
          </a:xfrm>
        </p:spPr>
        <p:txBody>
          <a:bodyPr anchor="b">
            <a:normAutofit/>
          </a:bodyPr>
          <a:lstStyle/>
          <a:p>
            <a:r>
              <a:rPr lang="en-AU" dirty="0" err="1"/>
              <a:t>Standups</a:t>
            </a:r>
            <a:r>
              <a:rPr lang="en-AU" dirty="0"/>
              <a:t>...</a:t>
            </a:r>
          </a:p>
        </p:txBody>
      </p:sp>
      <p:sp>
        <p:nvSpPr>
          <p:cNvPr id="5" name="Content Placeholder 4">
            <a:extLst>
              <a:ext uri="{FF2B5EF4-FFF2-40B4-BE49-F238E27FC236}">
                <a16:creationId xmlns:a16="http://schemas.microsoft.com/office/drawing/2014/main" id="{DD7C10CB-DE93-4F71-8AA2-84EC0698A230}"/>
              </a:ext>
            </a:extLst>
          </p:cNvPr>
          <p:cNvSpPr>
            <a:spLocks noGrp="1"/>
          </p:cNvSpPr>
          <p:nvPr>
            <p:ph idx="1"/>
          </p:nvPr>
        </p:nvSpPr>
        <p:spPr>
          <a:xfrm>
            <a:off x="316357" y="1532415"/>
            <a:ext cx="5400000" cy="4376944"/>
          </a:xfrm>
        </p:spPr>
        <p:txBody>
          <a:bodyPr vert="horz" lIns="91440" tIns="45720" rIns="91440" bIns="45720" rtlCol="0">
            <a:normAutofit/>
          </a:bodyPr>
          <a:lstStyle/>
          <a:p>
            <a:r>
              <a:rPr lang="en-US"/>
              <a:t>We will now introduce the concepts of a standup, which is an "agile" work methodology that industry teams follow when working remotely.  </a:t>
            </a:r>
          </a:p>
          <a:p>
            <a:endParaRPr lang="en-US"/>
          </a:p>
          <a:p>
            <a:endParaRPr lang="en-US"/>
          </a:p>
          <a:p>
            <a:br>
              <a:rPr lang="en-US" dirty="0"/>
            </a:br>
            <a:endParaRPr lang="en-US"/>
          </a:p>
        </p:txBody>
      </p:sp>
      <p:sp>
        <p:nvSpPr>
          <p:cNvPr id="4" name="Slide Number Placeholder 3">
            <a:extLst>
              <a:ext uri="{FF2B5EF4-FFF2-40B4-BE49-F238E27FC236}">
                <a16:creationId xmlns:a16="http://schemas.microsoft.com/office/drawing/2014/main" id="{6EBBFA93-01F9-46CF-86E0-1030634D6522}"/>
              </a:ext>
            </a:extLst>
          </p:cNvPr>
          <p:cNvSpPr>
            <a:spLocks noGrp="1"/>
          </p:cNvSpPr>
          <p:nvPr>
            <p:ph type="sldNum" sz="quarter" idx="12"/>
          </p:nvPr>
        </p:nvSpPr>
        <p:spPr>
          <a:xfrm>
            <a:off x="10960059" y="6172501"/>
            <a:ext cx="846000" cy="365125"/>
          </a:xfrm>
        </p:spPr>
        <p:txBody>
          <a:bodyPr anchor="ctr">
            <a:normAutofit/>
          </a:bodyPr>
          <a:lstStyle/>
          <a:p>
            <a:pPr>
              <a:spcAft>
                <a:spcPts val="600"/>
              </a:spcAft>
            </a:pPr>
            <a:r>
              <a:rPr lang="en-AU" dirty="0"/>
              <a:t>6</a:t>
            </a:r>
            <a:endParaRPr lang="en-AU"/>
          </a:p>
        </p:txBody>
      </p:sp>
      <p:pic>
        <p:nvPicPr>
          <p:cNvPr id="3" name="Picture 5">
            <a:extLst>
              <a:ext uri="{FF2B5EF4-FFF2-40B4-BE49-F238E27FC236}">
                <a16:creationId xmlns:a16="http://schemas.microsoft.com/office/drawing/2014/main" id="{2492AD44-2AD9-4F4A-B6C7-9D1A754DA370}"/>
              </a:ext>
            </a:extLst>
          </p:cNvPr>
          <p:cNvPicPr>
            <a:picLocks noChangeAspect="1"/>
          </p:cNvPicPr>
          <p:nvPr/>
        </p:nvPicPr>
        <p:blipFill>
          <a:blip r:embed="rId3"/>
          <a:stretch>
            <a:fillRect/>
          </a:stretch>
        </p:blipFill>
        <p:spPr>
          <a:xfrm>
            <a:off x="5934473" y="1638192"/>
            <a:ext cx="5790292" cy="3905194"/>
          </a:xfrm>
          <a:prstGeom prst="rect">
            <a:avLst/>
          </a:prstGeom>
          <a:noFill/>
        </p:spPr>
      </p:pic>
    </p:spTree>
    <p:extLst>
      <p:ext uri="{BB962C8B-B14F-4D97-AF65-F5344CB8AC3E}">
        <p14:creationId xmlns:p14="http://schemas.microsoft.com/office/powerpoint/2010/main" val="2844551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a:xfrm>
            <a:off x="500063" y="2487775"/>
            <a:ext cx="5595937" cy="2272930"/>
          </a:xfrm>
        </p:spPr>
        <p:txBody>
          <a:bodyPr/>
          <a:lstStyle/>
          <a:p>
            <a:r>
              <a:rPr lang="en-US" dirty="0"/>
              <a:t>Part III:</a:t>
            </a:r>
          </a:p>
          <a:p>
            <a:r>
              <a:rPr lang="en-US" dirty="0"/>
              <a:t>Standups and KANBAN</a:t>
            </a:r>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13</a:t>
            </a:fld>
            <a:endParaRPr lang="en-AU" noProof="0" dirty="0"/>
          </a:p>
        </p:txBody>
      </p:sp>
    </p:spTree>
    <p:extLst>
      <p:ext uri="{BB962C8B-B14F-4D97-AF65-F5344CB8AC3E}">
        <p14:creationId xmlns:p14="http://schemas.microsoft.com/office/powerpoint/2010/main" val="1131147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EFB22-98A7-4F3C-A570-7B79A9A252FE}"/>
              </a:ext>
            </a:extLst>
          </p:cNvPr>
          <p:cNvSpPr>
            <a:spLocks noGrp="1"/>
          </p:cNvSpPr>
          <p:nvPr>
            <p:ph type="title"/>
          </p:nvPr>
        </p:nvSpPr>
        <p:spPr>
          <a:xfrm>
            <a:off x="1428765" y="395066"/>
            <a:ext cx="10296000" cy="887360"/>
          </a:xfrm>
        </p:spPr>
        <p:txBody>
          <a:bodyPr anchor="b">
            <a:normAutofit/>
          </a:bodyPr>
          <a:lstStyle/>
          <a:p>
            <a:r>
              <a:rPr lang="en-AU"/>
              <a:t>What is a </a:t>
            </a:r>
            <a:r>
              <a:rPr lang="en-AU" err="1"/>
              <a:t>Standup</a:t>
            </a:r>
            <a:r>
              <a:rPr lang="en-AU"/>
              <a:t>?</a:t>
            </a:r>
            <a:endParaRPr lang="en-US" dirty="0"/>
          </a:p>
        </p:txBody>
      </p:sp>
      <p:sp>
        <p:nvSpPr>
          <p:cNvPr id="5" name="Content Placeholder 4">
            <a:extLst>
              <a:ext uri="{FF2B5EF4-FFF2-40B4-BE49-F238E27FC236}">
                <a16:creationId xmlns:a16="http://schemas.microsoft.com/office/drawing/2014/main" id="{DD7C10CB-DE93-4F71-8AA2-84EC0698A230}"/>
              </a:ext>
            </a:extLst>
          </p:cNvPr>
          <p:cNvSpPr>
            <a:spLocks noGrp="1"/>
          </p:cNvSpPr>
          <p:nvPr>
            <p:ph idx="1"/>
          </p:nvPr>
        </p:nvSpPr>
        <p:spPr>
          <a:xfrm>
            <a:off x="316357" y="1978463"/>
            <a:ext cx="5400000" cy="3930896"/>
          </a:xfrm>
        </p:spPr>
        <p:txBody>
          <a:bodyPr vert="horz" lIns="91440" tIns="45720" rIns="91440" bIns="45720" rtlCol="0" anchor="t">
            <a:normAutofit/>
          </a:bodyPr>
          <a:lstStyle/>
          <a:p>
            <a:pPr marL="285750" indent="-285750">
              <a:lnSpc>
                <a:spcPct val="90000"/>
              </a:lnSpc>
              <a:buChar char="•"/>
            </a:pPr>
            <a:r>
              <a:rPr lang="en-US" sz="1800" dirty="0"/>
              <a:t>In many American sports such as football and rugby, the team has a huddle before each play. </a:t>
            </a:r>
            <a:endParaRPr lang="en-US" sz="1800">
              <a:cs typeface="Calibri"/>
            </a:endParaRPr>
          </a:p>
          <a:p>
            <a:pPr marL="285750" indent="-285750">
              <a:lnSpc>
                <a:spcPct val="90000"/>
              </a:lnSpc>
              <a:buChar char="•"/>
            </a:pPr>
            <a:r>
              <a:rPr lang="en-US" sz="1800" dirty="0"/>
              <a:t>The huddle is short and strategic</a:t>
            </a:r>
            <a:endParaRPr lang="en-US" sz="1800" dirty="0">
              <a:cs typeface="Calibri"/>
            </a:endParaRPr>
          </a:p>
          <a:p>
            <a:pPr marL="285750" indent="-285750">
              <a:lnSpc>
                <a:spcPct val="90000"/>
              </a:lnSpc>
              <a:buChar char="•"/>
            </a:pPr>
            <a:r>
              <a:rPr lang="en-US" sz="1800" dirty="0"/>
              <a:t>For software teams, the standup is much like a team's huddle. These are called </a:t>
            </a:r>
            <a:r>
              <a:rPr lang="en-US" sz="1800" b="1" dirty="0"/>
              <a:t>scrum meetings </a:t>
            </a:r>
            <a:r>
              <a:rPr lang="en-US" sz="1800" dirty="0"/>
              <a:t>or</a:t>
            </a:r>
            <a:r>
              <a:rPr lang="en-US" sz="1800" b="1" dirty="0"/>
              <a:t> scrums</a:t>
            </a:r>
            <a:r>
              <a:rPr lang="en-US" sz="1800" dirty="0"/>
              <a:t>.</a:t>
            </a:r>
            <a:endParaRPr lang="en-US" sz="1800" dirty="0">
              <a:cs typeface="Calibri"/>
            </a:endParaRPr>
          </a:p>
          <a:p>
            <a:pPr marL="285750" indent="-285750">
              <a:lnSpc>
                <a:spcPct val="90000"/>
              </a:lnSpc>
              <a:buChar char="•"/>
            </a:pPr>
            <a:r>
              <a:rPr lang="en-US" sz="1800" dirty="0"/>
              <a:t>In other words, scrums are a daily meeting that involves the core team.</a:t>
            </a:r>
            <a:endParaRPr lang="en-US" sz="1800">
              <a:cs typeface="Calibri"/>
            </a:endParaRPr>
          </a:p>
          <a:p>
            <a:pPr marL="285750" indent="-285750">
              <a:lnSpc>
                <a:spcPct val="90000"/>
              </a:lnSpc>
              <a:buChar char="•"/>
            </a:pPr>
            <a:r>
              <a:rPr lang="en-US" sz="1800" dirty="0"/>
              <a:t>Although standups can vary across different teams, we usually have 3 simple questions that each person takes in turns to answer. </a:t>
            </a:r>
            <a:br>
              <a:rPr lang="en-US" sz="1800" dirty="0"/>
            </a:br>
            <a:endParaRPr lang="en-US" sz="1800">
              <a:cs typeface="Calibri"/>
            </a:endParaRPr>
          </a:p>
        </p:txBody>
      </p:sp>
      <p:sp>
        <p:nvSpPr>
          <p:cNvPr id="4" name="Slide Number Placeholder 3">
            <a:extLst>
              <a:ext uri="{FF2B5EF4-FFF2-40B4-BE49-F238E27FC236}">
                <a16:creationId xmlns:a16="http://schemas.microsoft.com/office/drawing/2014/main" id="{6EBBFA93-01F9-46CF-86E0-1030634D6522}"/>
              </a:ext>
            </a:extLst>
          </p:cNvPr>
          <p:cNvSpPr>
            <a:spLocks noGrp="1"/>
          </p:cNvSpPr>
          <p:nvPr>
            <p:ph type="sldNum" sz="quarter" idx="12"/>
          </p:nvPr>
        </p:nvSpPr>
        <p:spPr>
          <a:xfrm>
            <a:off x="10960059" y="6172501"/>
            <a:ext cx="846000" cy="365125"/>
          </a:xfrm>
        </p:spPr>
        <p:txBody>
          <a:bodyPr anchor="ctr">
            <a:normAutofit/>
          </a:bodyPr>
          <a:lstStyle/>
          <a:p>
            <a:pPr>
              <a:spcAft>
                <a:spcPts val="600"/>
              </a:spcAft>
            </a:pPr>
            <a:r>
              <a:rPr lang="en-AU" dirty="0"/>
              <a:t>6</a:t>
            </a:r>
            <a:endParaRPr lang="en-AU"/>
          </a:p>
        </p:txBody>
      </p:sp>
      <p:pic>
        <p:nvPicPr>
          <p:cNvPr id="3" name="Picture 5" descr="A picture containing person, grass, outdoor, player&#10;&#10;Description automatically generated">
            <a:extLst>
              <a:ext uri="{FF2B5EF4-FFF2-40B4-BE49-F238E27FC236}">
                <a16:creationId xmlns:a16="http://schemas.microsoft.com/office/drawing/2014/main" id="{B2F48511-E7F3-402E-90C3-7516F3C8FAD2}"/>
              </a:ext>
            </a:extLst>
          </p:cNvPr>
          <p:cNvPicPr>
            <a:picLocks noChangeAspect="1"/>
          </p:cNvPicPr>
          <p:nvPr/>
        </p:nvPicPr>
        <p:blipFill rotWithShape="1">
          <a:blip r:embed="rId3"/>
          <a:srcRect l="5454" r="15278" b="1"/>
          <a:stretch/>
        </p:blipFill>
        <p:spPr>
          <a:xfrm>
            <a:off x="6324765" y="1532415"/>
            <a:ext cx="5400000" cy="4376944"/>
          </a:xfrm>
          <a:prstGeom prst="rect">
            <a:avLst/>
          </a:prstGeom>
          <a:noFill/>
        </p:spPr>
      </p:pic>
    </p:spTree>
    <p:extLst>
      <p:ext uri="{BB962C8B-B14F-4D97-AF65-F5344CB8AC3E}">
        <p14:creationId xmlns:p14="http://schemas.microsoft.com/office/powerpoint/2010/main" val="1841682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EFB22-98A7-4F3C-A570-7B79A9A252FE}"/>
              </a:ext>
            </a:extLst>
          </p:cNvPr>
          <p:cNvSpPr>
            <a:spLocks noGrp="1"/>
          </p:cNvSpPr>
          <p:nvPr>
            <p:ph type="title"/>
          </p:nvPr>
        </p:nvSpPr>
        <p:spPr/>
        <p:txBody>
          <a:bodyPr/>
          <a:lstStyle/>
          <a:p>
            <a:r>
              <a:rPr lang="en-AU" dirty="0" err="1">
                <a:ea typeface="+mj-lt"/>
                <a:cs typeface="+mj-lt"/>
              </a:rPr>
              <a:t>Standup</a:t>
            </a:r>
            <a:r>
              <a:rPr lang="en-AU" dirty="0">
                <a:ea typeface="+mj-lt"/>
                <a:cs typeface="+mj-lt"/>
              </a:rPr>
              <a:t> Questions to Answer</a:t>
            </a:r>
            <a:endParaRPr lang="en-US" dirty="0"/>
          </a:p>
        </p:txBody>
      </p:sp>
      <p:sp>
        <p:nvSpPr>
          <p:cNvPr id="4" name="Slide Number Placeholder 3">
            <a:extLst>
              <a:ext uri="{FF2B5EF4-FFF2-40B4-BE49-F238E27FC236}">
                <a16:creationId xmlns:a16="http://schemas.microsoft.com/office/drawing/2014/main" id="{6EBBFA93-01F9-46CF-86E0-1030634D6522}"/>
              </a:ext>
            </a:extLst>
          </p:cNvPr>
          <p:cNvSpPr>
            <a:spLocks noGrp="1"/>
          </p:cNvSpPr>
          <p:nvPr>
            <p:ph type="sldNum" sz="quarter" idx="12"/>
          </p:nvPr>
        </p:nvSpPr>
        <p:spPr/>
        <p:txBody>
          <a:bodyPr/>
          <a:lstStyle/>
          <a:p>
            <a:r>
              <a:rPr lang="en-AU" dirty="0"/>
              <a:t>6</a:t>
            </a:r>
          </a:p>
        </p:txBody>
      </p:sp>
      <p:sp>
        <p:nvSpPr>
          <p:cNvPr id="5" name="Content Placeholder 4">
            <a:extLst>
              <a:ext uri="{FF2B5EF4-FFF2-40B4-BE49-F238E27FC236}">
                <a16:creationId xmlns:a16="http://schemas.microsoft.com/office/drawing/2014/main" id="{DD7C10CB-DE93-4F71-8AA2-84EC0698A230}"/>
              </a:ext>
            </a:extLst>
          </p:cNvPr>
          <p:cNvSpPr>
            <a:spLocks noGrp="1"/>
          </p:cNvSpPr>
          <p:nvPr>
            <p:ph idx="1"/>
          </p:nvPr>
        </p:nvSpPr>
        <p:spPr/>
        <p:txBody>
          <a:bodyPr vert="horz" lIns="91440" tIns="45720" rIns="91440" bIns="45720" rtlCol="0" anchor="t">
            <a:noAutofit/>
          </a:bodyPr>
          <a:lstStyle/>
          <a:p>
            <a:pPr marL="457200" indent="-457200">
              <a:buAutoNum type="arabicPeriod"/>
            </a:pPr>
            <a:r>
              <a:rPr lang="en-US" dirty="0">
                <a:cs typeface="Calibri"/>
              </a:rPr>
              <a:t>What work have I completed since the last standup?</a:t>
            </a:r>
          </a:p>
          <a:p>
            <a:pPr marL="457200" indent="-457200">
              <a:buAutoNum type="arabicPeriod"/>
            </a:pPr>
            <a:r>
              <a:rPr lang="en-US" dirty="0">
                <a:cs typeface="Calibri"/>
              </a:rPr>
              <a:t>What new tasks can I work on until the next standup?</a:t>
            </a:r>
          </a:p>
          <a:p>
            <a:pPr marL="457200" indent="-457200">
              <a:buAutoNum type="arabicPeriod"/>
            </a:pPr>
            <a:r>
              <a:rPr lang="en-US" dirty="0">
                <a:cs typeface="Calibri"/>
              </a:rPr>
              <a:t>What issues came across that are blocking my progress? </a:t>
            </a:r>
            <a:br>
              <a:rPr lang="en-US" dirty="0"/>
            </a:br>
            <a:endParaRPr lang="en-US">
              <a:cs typeface="Calibri"/>
            </a:endParaRPr>
          </a:p>
          <a:p>
            <a:r>
              <a:rPr lang="en-US" dirty="0">
                <a:cs typeface="Calibri"/>
              </a:rPr>
              <a:t>Standups are supposed to be short, so don't spend any more than </a:t>
            </a:r>
            <a:r>
              <a:rPr lang="en-US" i="1" dirty="0">
                <a:cs typeface="Calibri"/>
              </a:rPr>
              <a:t>a couple minutes</a:t>
            </a:r>
            <a:r>
              <a:rPr lang="en-US" dirty="0">
                <a:cs typeface="Calibri"/>
              </a:rPr>
              <a:t> talking.</a:t>
            </a:r>
            <a:endParaRPr lang="en-US" dirty="0"/>
          </a:p>
        </p:txBody>
      </p:sp>
    </p:spTree>
    <p:extLst>
      <p:ext uri="{BB962C8B-B14F-4D97-AF65-F5344CB8AC3E}">
        <p14:creationId xmlns:p14="http://schemas.microsoft.com/office/powerpoint/2010/main" val="2742410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EFB22-98A7-4F3C-A570-7B79A9A252FE}"/>
              </a:ext>
            </a:extLst>
          </p:cNvPr>
          <p:cNvSpPr>
            <a:spLocks noGrp="1"/>
          </p:cNvSpPr>
          <p:nvPr>
            <p:ph type="title"/>
          </p:nvPr>
        </p:nvSpPr>
        <p:spPr>
          <a:xfrm>
            <a:off x="1428765" y="395066"/>
            <a:ext cx="10296000" cy="887360"/>
          </a:xfrm>
        </p:spPr>
        <p:txBody>
          <a:bodyPr anchor="b">
            <a:normAutofit/>
          </a:bodyPr>
          <a:lstStyle/>
          <a:p>
            <a:r>
              <a:rPr lang="en-AU"/>
              <a:t>KANBAN Boards</a:t>
            </a:r>
            <a:endParaRPr lang="en-US" dirty="0"/>
          </a:p>
        </p:txBody>
      </p:sp>
      <p:sp>
        <p:nvSpPr>
          <p:cNvPr id="5" name="Content Placeholder 4">
            <a:extLst>
              <a:ext uri="{FF2B5EF4-FFF2-40B4-BE49-F238E27FC236}">
                <a16:creationId xmlns:a16="http://schemas.microsoft.com/office/drawing/2014/main" id="{DD7C10CB-DE93-4F71-8AA2-84EC0698A230}"/>
              </a:ext>
            </a:extLst>
          </p:cNvPr>
          <p:cNvSpPr>
            <a:spLocks noGrp="1"/>
          </p:cNvSpPr>
          <p:nvPr>
            <p:ph idx="1"/>
          </p:nvPr>
        </p:nvSpPr>
        <p:spPr>
          <a:xfrm>
            <a:off x="316357" y="2313000"/>
            <a:ext cx="4257000" cy="3596359"/>
          </a:xfrm>
        </p:spPr>
        <p:txBody>
          <a:bodyPr vert="horz" lIns="91440" tIns="45720" rIns="91440" bIns="45720" rtlCol="0">
            <a:normAutofit fontScale="92500" lnSpcReduction="10000"/>
          </a:bodyPr>
          <a:lstStyle/>
          <a:p>
            <a:pPr marL="342900" indent="-342900">
              <a:buChar char="•"/>
            </a:pPr>
            <a:r>
              <a:rPr lang="en-US"/>
              <a:t>Japanese term for "billboard"</a:t>
            </a:r>
          </a:p>
          <a:p>
            <a:pPr marL="342900" indent="-342900">
              <a:buChar char="•"/>
            </a:pPr>
            <a:r>
              <a:rPr lang="en-US" dirty="0"/>
              <a:t>A visual representation of the project tasks and their progress</a:t>
            </a:r>
          </a:p>
          <a:p>
            <a:pPr marL="342900" indent="-342900">
              <a:buChar char="•"/>
            </a:pPr>
            <a:r>
              <a:rPr lang="en-US" dirty="0"/>
              <a:t>Transparent and accessible, allowing all team members to view progress at any time</a:t>
            </a:r>
          </a:p>
          <a:p>
            <a:endParaRPr lang="en-US"/>
          </a:p>
          <a:p>
            <a:endParaRPr lang="en-US"/>
          </a:p>
          <a:p>
            <a:br>
              <a:rPr lang="en-US" dirty="0"/>
            </a:br>
            <a:endParaRPr lang="en-US" dirty="0"/>
          </a:p>
        </p:txBody>
      </p:sp>
      <p:sp>
        <p:nvSpPr>
          <p:cNvPr id="4" name="Slide Number Placeholder 3">
            <a:extLst>
              <a:ext uri="{FF2B5EF4-FFF2-40B4-BE49-F238E27FC236}">
                <a16:creationId xmlns:a16="http://schemas.microsoft.com/office/drawing/2014/main" id="{6EBBFA93-01F9-46CF-86E0-1030634D6522}"/>
              </a:ext>
            </a:extLst>
          </p:cNvPr>
          <p:cNvSpPr>
            <a:spLocks noGrp="1"/>
          </p:cNvSpPr>
          <p:nvPr>
            <p:ph type="sldNum" sz="quarter" idx="12"/>
          </p:nvPr>
        </p:nvSpPr>
        <p:spPr>
          <a:xfrm>
            <a:off x="10960059" y="6172501"/>
            <a:ext cx="846000" cy="365125"/>
          </a:xfrm>
        </p:spPr>
        <p:txBody>
          <a:bodyPr anchor="ctr">
            <a:normAutofit/>
          </a:bodyPr>
          <a:lstStyle/>
          <a:p>
            <a:pPr>
              <a:spcAft>
                <a:spcPts val="600"/>
              </a:spcAft>
            </a:pPr>
            <a:r>
              <a:rPr lang="en-AU" dirty="0"/>
              <a:t>6</a:t>
            </a:r>
            <a:endParaRPr lang="en-AU"/>
          </a:p>
        </p:txBody>
      </p:sp>
      <p:pic>
        <p:nvPicPr>
          <p:cNvPr id="3" name="Picture 5">
            <a:extLst>
              <a:ext uri="{FF2B5EF4-FFF2-40B4-BE49-F238E27FC236}">
                <a16:creationId xmlns:a16="http://schemas.microsoft.com/office/drawing/2014/main" id="{D9BD67F2-01F5-441A-8FB8-8A6744CEA5A4}"/>
              </a:ext>
            </a:extLst>
          </p:cNvPr>
          <p:cNvPicPr>
            <a:picLocks noChangeAspect="1"/>
          </p:cNvPicPr>
          <p:nvPr/>
        </p:nvPicPr>
        <p:blipFill>
          <a:blip r:embed="rId3"/>
          <a:stretch>
            <a:fillRect/>
          </a:stretch>
        </p:blipFill>
        <p:spPr>
          <a:xfrm>
            <a:off x="4670667" y="1443650"/>
            <a:ext cx="7054096" cy="4257108"/>
          </a:xfrm>
          <a:prstGeom prst="rect">
            <a:avLst/>
          </a:prstGeom>
          <a:noFill/>
        </p:spPr>
      </p:pic>
    </p:spTree>
    <p:extLst>
      <p:ext uri="{BB962C8B-B14F-4D97-AF65-F5344CB8AC3E}">
        <p14:creationId xmlns:p14="http://schemas.microsoft.com/office/powerpoint/2010/main" val="3438097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EFB22-98A7-4F3C-A570-7B79A9A252FE}"/>
              </a:ext>
            </a:extLst>
          </p:cNvPr>
          <p:cNvSpPr>
            <a:spLocks noGrp="1"/>
          </p:cNvSpPr>
          <p:nvPr>
            <p:ph type="title"/>
          </p:nvPr>
        </p:nvSpPr>
        <p:spPr/>
        <p:txBody>
          <a:bodyPr/>
          <a:lstStyle/>
          <a:p>
            <a:r>
              <a:rPr lang="en-AU" dirty="0">
                <a:ea typeface="+mj-lt"/>
                <a:cs typeface="+mj-lt"/>
              </a:rPr>
              <a:t>KANBAN Board Tasks</a:t>
            </a:r>
            <a:endParaRPr lang="en-US" dirty="0"/>
          </a:p>
        </p:txBody>
      </p:sp>
      <p:sp>
        <p:nvSpPr>
          <p:cNvPr id="4" name="Slide Number Placeholder 3">
            <a:extLst>
              <a:ext uri="{FF2B5EF4-FFF2-40B4-BE49-F238E27FC236}">
                <a16:creationId xmlns:a16="http://schemas.microsoft.com/office/drawing/2014/main" id="{6EBBFA93-01F9-46CF-86E0-1030634D6522}"/>
              </a:ext>
            </a:extLst>
          </p:cNvPr>
          <p:cNvSpPr>
            <a:spLocks noGrp="1"/>
          </p:cNvSpPr>
          <p:nvPr>
            <p:ph type="sldNum" sz="quarter" idx="12"/>
          </p:nvPr>
        </p:nvSpPr>
        <p:spPr/>
        <p:txBody>
          <a:bodyPr/>
          <a:lstStyle/>
          <a:p>
            <a:r>
              <a:rPr lang="en-AU" dirty="0"/>
              <a:t>6</a:t>
            </a:r>
          </a:p>
        </p:txBody>
      </p:sp>
      <p:sp>
        <p:nvSpPr>
          <p:cNvPr id="5" name="Content Placeholder 4">
            <a:extLst>
              <a:ext uri="{FF2B5EF4-FFF2-40B4-BE49-F238E27FC236}">
                <a16:creationId xmlns:a16="http://schemas.microsoft.com/office/drawing/2014/main" id="{DD7C10CB-DE93-4F71-8AA2-84EC0698A230}"/>
              </a:ext>
            </a:extLst>
          </p:cNvPr>
          <p:cNvSpPr>
            <a:spLocks noGrp="1"/>
          </p:cNvSpPr>
          <p:nvPr>
            <p:ph idx="1"/>
          </p:nvPr>
        </p:nvSpPr>
        <p:spPr/>
        <p:txBody>
          <a:bodyPr vert="horz" lIns="91440" tIns="45720" rIns="91440" bIns="45720" rtlCol="0" anchor="t">
            <a:noAutofit/>
          </a:bodyPr>
          <a:lstStyle/>
          <a:p>
            <a:r>
              <a:rPr lang="en-US" dirty="0">
                <a:ea typeface="+mn-lt"/>
                <a:cs typeface="+mn-lt"/>
              </a:rPr>
              <a:t>KANBAN Board tasks are separated into four main categories: </a:t>
            </a:r>
            <a:endParaRPr lang="en-US">
              <a:cs typeface="Calibri"/>
            </a:endParaRPr>
          </a:p>
          <a:p>
            <a:pPr marL="457200" indent="-457200">
              <a:buAutoNum type="arabicPeriod"/>
            </a:pPr>
            <a:r>
              <a:rPr lang="en-US" dirty="0">
                <a:ea typeface="+mn-lt"/>
                <a:cs typeface="+mn-lt"/>
              </a:rPr>
              <a:t>Tasks To Do (Whenever you generate tasks in a standup, you add them to the "to do" )</a:t>
            </a:r>
            <a:endParaRPr lang="en-US" dirty="0">
              <a:cs typeface="Calibri"/>
            </a:endParaRPr>
          </a:p>
          <a:p>
            <a:pPr marL="457200" indent="-457200">
              <a:buAutoNum type="arabicPeriod"/>
            </a:pPr>
            <a:r>
              <a:rPr lang="en-US" dirty="0">
                <a:ea typeface="+mn-lt"/>
                <a:cs typeface="+mn-lt"/>
              </a:rPr>
              <a:t>Tasks in Progress (When you start your task, you move that card to "in progress" )</a:t>
            </a:r>
          </a:p>
          <a:p>
            <a:pPr marL="457200" indent="-457200">
              <a:buAutoNum type="arabicPeriod"/>
            </a:pPr>
            <a:r>
              <a:rPr lang="en-US" dirty="0">
                <a:ea typeface="+mn-lt"/>
                <a:cs typeface="+mn-lt"/>
              </a:rPr>
              <a:t>Tasks that are Blocked (If your task relies on another person to finish theirs, you move it to "blocked" )</a:t>
            </a:r>
          </a:p>
          <a:p>
            <a:pPr marL="457200" indent="-457200">
              <a:buAutoNum type="arabicPeriod"/>
            </a:pPr>
            <a:r>
              <a:rPr lang="en-US" dirty="0">
                <a:ea typeface="+mn-lt"/>
                <a:cs typeface="+mn-lt"/>
              </a:rPr>
              <a:t>Tasks that are Completed (When you finish your task, you can then add it to "completed" )</a:t>
            </a:r>
          </a:p>
          <a:p>
            <a:endParaRPr lang="en-US" dirty="0">
              <a:ea typeface="+mn-lt"/>
              <a:cs typeface="+mn-lt"/>
            </a:endParaRPr>
          </a:p>
          <a:p>
            <a:r>
              <a:rPr lang="en-US" dirty="0">
                <a:ea typeface="+mn-lt"/>
                <a:cs typeface="+mn-lt"/>
              </a:rPr>
              <a:t>You can use existing tools such as:</a:t>
            </a:r>
          </a:p>
          <a:p>
            <a:pPr marL="342900" indent="-342900">
              <a:buChar char="•"/>
            </a:pPr>
            <a:r>
              <a:rPr lang="en-US" dirty="0">
                <a:ea typeface="+mn-lt"/>
                <a:cs typeface="+mn-lt"/>
              </a:rPr>
              <a:t>Google Sheets</a:t>
            </a:r>
          </a:p>
          <a:p>
            <a:pPr marL="342900" indent="-342900">
              <a:buChar char="•"/>
            </a:pPr>
            <a:r>
              <a:rPr lang="en-US" dirty="0">
                <a:ea typeface="+mn-lt"/>
                <a:cs typeface="+mn-lt"/>
              </a:rPr>
              <a:t>Your Group Space in Canvas</a:t>
            </a:r>
          </a:p>
          <a:p>
            <a:pPr marL="342900" indent="-342900">
              <a:buChar char="•"/>
            </a:pPr>
            <a:r>
              <a:rPr lang="en-US" dirty="0">
                <a:ea typeface="+mn-lt"/>
                <a:cs typeface="+mn-lt"/>
              </a:rPr>
              <a:t>Atlassian’s JIRA (which is what we use in this video)</a:t>
            </a:r>
            <a:endParaRPr lang="en-US" dirty="0">
              <a:cs typeface="Calibri"/>
            </a:endParaRPr>
          </a:p>
        </p:txBody>
      </p:sp>
    </p:spTree>
    <p:extLst>
      <p:ext uri="{BB962C8B-B14F-4D97-AF65-F5344CB8AC3E}">
        <p14:creationId xmlns:p14="http://schemas.microsoft.com/office/powerpoint/2010/main" val="22681497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CF0AC9F-1C90-410D-B4C7-732D1527C6C2}"/>
              </a:ext>
            </a:extLst>
          </p:cNvPr>
          <p:cNvPicPr>
            <a:picLocks noChangeAspect="1"/>
          </p:cNvPicPr>
          <p:nvPr/>
        </p:nvPicPr>
        <p:blipFill rotWithShape="1">
          <a:blip r:embed="rId3"/>
          <a:srcRect l="13826" r="22574" b="-10"/>
          <a:stretch/>
        </p:blipFill>
        <p:spPr>
          <a:xfrm>
            <a:off x="1" y="1"/>
            <a:ext cx="6538648" cy="6857998"/>
          </a:xfrm>
          <a:prstGeom prst="rect">
            <a:avLst/>
          </a:prstGeom>
          <a:noFill/>
        </p:spPr>
      </p:pic>
      <p:sp>
        <p:nvSpPr>
          <p:cNvPr id="11" name="Slide Number Placeholder 2">
            <a:extLst>
              <a:ext uri="{FF2B5EF4-FFF2-40B4-BE49-F238E27FC236}">
                <a16:creationId xmlns:a16="http://schemas.microsoft.com/office/drawing/2014/main" id="{1E32B9D2-5807-4785-B621-9EE6A98295D2}"/>
              </a:ext>
            </a:extLst>
          </p:cNvPr>
          <p:cNvSpPr>
            <a:spLocks noGrp="1"/>
          </p:cNvSpPr>
          <p:nvPr>
            <p:ph type="sldNum" sz="quarter" idx="12"/>
          </p:nvPr>
        </p:nvSpPr>
        <p:spPr>
          <a:xfrm>
            <a:off x="10960059" y="6172501"/>
            <a:ext cx="846000" cy="365125"/>
          </a:xfrm>
        </p:spPr>
        <p:txBody>
          <a:bodyPr/>
          <a:lstStyle/>
          <a:p>
            <a:pPr>
              <a:spcAft>
                <a:spcPts val="600"/>
              </a:spcAft>
            </a:pPr>
            <a:fld id="{DC22DD25-61AE-413C-B4D2-EF2365C9B2E1}" type="slidenum">
              <a:rPr lang="en-AU" noProof="0" smtClean="0"/>
              <a:pPr>
                <a:spcAft>
                  <a:spcPts val="600"/>
                </a:spcAft>
              </a:pPr>
              <a:t>18</a:t>
            </a:fld>
            <a:endParaRPr lang="en-AU" noProof="0"/>
          </a:p>
        </p:txBody>
      </p:sp>
      <p:sp>
        <p:nvSpPr>
          <p:cNvPr id="13" name="Text Placeholder 3">
            <a:extLst>
              <a:ext uri="{FF2B5EF4-FFF2-40B4-BE49-F238E27FC236}">
                <a16:creationId xmlns:a16="http://schemas.microsoft.com/office/drawing/2014/main" id="{BD92DCBB-09BF-4C94-AA78-99AFBAAF5AFE}"/>
              </a:ext>
            </a:extLst>
          </p:cNvPr>
          <p:cNvSpPr>
            <a:spLocks noGrp="1"/>
          </p:cNvSpPr>
          <p:nvPr>
            <p:ph type="body" sz="quarter" idx="14"/>
          </p:nvPr>
        </p:nvSpPr>
        <p:spPr>
          <a:xfrm>
            <a:off x="607255" y="616633"/>
            <a:ext cx="1260000" cy="1260000"/>
          </a:xfrm>
        </p:spPr>
        <p:txBody>
          <a:bodyPr/>
          <a:lstStyle/>
          <a:p>
            <a:endParaRPr lang="en-US"/>
          </a:p>
        </p:txBody>
      </p:sp>
      <p:sp>
        <p:nvSpPr>
          <p:cNvPr id="15" name="Subtitle 4">
            <a:extLst>
              <a:ext uri="{FF2B5EF4-FFF2-40B4-BE49-F238E27FC236}">
                <a16:creationId xmlns:a16="http://schemas.microsoft.com/office/drawing/2014/main" id="{E765C2D8-6525-4111-8744-E4500C02C9B5}"/>
              </a:ext>
            </a:extLst>
          </p:cNvPr>
          <p:cNvSpPr>
            <a:spLocks noGrp="1"/>
          </p:cNvSpPr>
          <p:nvPr>
            <p:ph type="subTitle" idx="1"/>
          </p:nvPr>
        </p:nvSpPr>
        <p:spPr>
          <a:xfrm>
            <a:off x="4774179" y="0"/>
            <a:ext cx="7417821" cy="6879660"/>
          </a:xfrm>
        </p:spPr>
        <p:txBody>
          <a:bodyPr/>
          <a:lstStyle/>
          <a:p>
            <a:r>
              <a:rPr lang="en-US" dirty="0"/>
              <a:t>Live Example!</a:t>
            </a:r>
          </a:p>
          <a:p>
            <a:r>
              <a:rPr lang="en-US" sz="1600" dirty="0"/>
              <a:t>A mock example of how your tri-weekly standups might run!</a:t>
            </a:r>
          </a:p>
        </p:txBody>
      </p:sp>
      <p:sp>
        <p:nvSpPr>
          <p:cNvPr id="19" name="Text Placeholder 6">
            <a:extLst>
              <a:ext uri="{FF2B5EF4-FFF2-40B4-BE49-F238E27FC236}">
                <a16:creationId xmlns:a16="http://schemas.microsoft.com/office/drawing/2014/main" id="{F61E93AB-1CCD-4866-86C0-C948B082FF8C}"/>
              </a:ext>
            </a:extLst>
          </p:cNvPr>
          <p:cNvSpPr>
            <a:spLocks noGrp="1"/>
          </p:cNvSpPr>
          <p:nvPr>
            <p:ph type="body" sz="quarter" idx="16"/>
          </p:nvPr>
        </p:nvSpPr>
        <p:spPr>
          <a:xfrm>
            <a:off x="607255" y="5338960"/>
            <a:ext cx="288000" cy="10800"/>
          </a:xfrm>
        </p:spPr>
        <p:txBody>
          <a:bodyPr/>
          <a:lstStyle/>
          <a:p>
            <a:endParaRPr lang="en-US"/>
          </a:p>
        </p:txBody>
      </p:sp>
    </p:spTree>
    <p:extLst>
      <p:ext uri="{BB962C8B-B14F-4D97-AF65-F5344CB8AC3E}">
        <p14:creationId xmlns:p14="http://schemas.microsoft.com/office/powerpoint/2010/main" val="1258615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EFB22-98A7-4F3C-A570-7B79A9A252FE}"/>
              </a:ext>
            </a:extLst>
          </p:cNvPr>
          <p:cNvSpPr>
            <a:spLocks noGrp="1"/>
          </p:cNvSpPr>
          <p:nvPr>
            <p:ph type="title"/>
          </p:nvPr>
        </p:nvSpPr>
        <p:spPr/>
        <p:txBody>
          <a:bodyPr/>
          <a:lstStyle/>
          <a:p>
            <a:r>
              <a:rPr lang="en-AU" dirty="0"/>
              <a:t>Contents</a:t>
            </a:r>
          </a:p>
        </p:txBody>
      </p:sp>
      <p:sp>
        <p:nvSpPr>
          <p:cNvPr id="7" name="Content Placeholder 6">
            <a:extLst>
              <a:ext uri="{FF2B5EF4-FFF2-40B4-BE49-F238E27FC236}">
                <a16:creationId xmlns:a16="http://schemas.microsoft.com/office/drawing/2014/main" id="{D07DE60C-F385-414C-8B4B-3519993CEDFB}"/>
              </a:ext>
            </a:extLst>
          </p:cNvPr>
          <p:cNvSpPr>
            <a:spLocks noGrp="1"/>
          </p:cNvSpPr>
          <p:nvPr>
            <p:ph idx="1"/>
          </p:nvPr>
        </p:nvSpPr>
        <p:spPr>
          <a:xfrm>
            <a:off x="1428765" y="2057401"/>
            <a:ext cx="7054835" cy="1790699"/>
          </a:xfrm>
          <a:ln>
            <a:noFill/>
          </a:ln>
        </p:spPr>
        <p:txBody>
          <a:bodyPr vert="horz" lIns="91440" tIns="45720" rIns="91440" bIns="45720" rtlCol="0" anchor="t">
            <a:noAutofit/>
          </a:bodyPr>
          <a:lstStyle/>
          <a:p>
            <a:pPr marL="457200" indent="-457200">
              <a:buAutoNum type="arabicPeriod"/>
            </a:pPr>
            <a:r>
              <a:rPr lang="en-AU" sz="2400" dirty="0"/>
              <a:t>Early Planning / Meeting Minutes</a:t>
            </a:r>
            <a:endParaRPr lang="en-AU" sz="2400" dirty="0">
              <a:cs typeface="Calibri"/>
            </a:endParaRPr>
          </a:p>
          <a:p>
            <a:pPr marL="457200" indent="-457200">
              <a:buAutoNum type="arabicPeriod"/>
            </a:pPr>
            <a:r>
              <a:rPr lang="en-AU" sz="2400" dirty="0">
                <a:cs typeface="Calibri"/>
              </a:rPr>
              <a:t>Online Collaboration Tools</a:t>
            </a:r>
          </a:p>
          <a:p>
            <a:pPr marL="457200" indent="-457200">
              <a:buAutoNum type="arabicPeriod"/>
            </a:pPr>
            <a:r>
              <a:rPr lang="en-AU" sz="2400" dirty="0">
                <a:cs typeface="Calibri"/>
              </a:rPr>
              <a:t>The basics of </a:t>
            </a:r>
            <a:r>
              <a:rPr lang="en-AU" sz="2400" dirty="0" err="1">
                <a:cs typeface="Calibri"/>
              </a:rPr>
              <a:t>Standups</a:t>
            </a:r>
            <a:r>
              <a:rPr lang="en-AU" sz="2400" dirty="0">
                <a:cs typeface="Calibri"/>
              </a:rPr>
              <a:t> and KANBAN</a:t>
            </a:r>
          </a:p>
        </p:txBody>
      </p:sp>
      <p:sp>
        <p:nvSpPr>
          <p:cNvPr id="4" name="Slide Number Placeholder 3">
            <a:extLst>
              <a:ext uri="{FF2B5EF4-FFF2-40B4-BE49-F238E27FC236}">
                <a16:creationId xmlns:a16="http://schemas.microsoft.com/office/drawing/2014/main" id="{6EBBFA93-01F9-46CF-86E0-1030634D6522}"/>
              </a:ext>
            </a:extLst>
          </p:cNvPr>
          <p:cNvSpPr>
            <a:spLocks noGrp="1"/>
          </p:cNvSpPr>
          <p:nvPr>
            <p:ph type="sldNum" sz="quarter" idx="12"/>
          </p:nvPr>
        </p:nvSpPr>
        <p:spPr/>
        <p:txBody>
          <a:bodyPr/>
          <a:lstStyle/>
          <a:p>
            <a:r>
              <a:rPr lang="en-AU" dirty="0"/>
              <a:t>2</a:t>
            </a:r>
          </a:p>
        </p:txBody>
      </p:sp>
    </p:spTree>
    <p:extLst>
      <p:ext uri="{BB962C8B-B14F-4D97-AF65-F5344CB8AC3E}">
        <p14:creationId xmlns:p14="http://schemas.microsoft.com/office/powerpoint/2010/main" val="3588757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a:xfrm>
            <a:off x="500063" y="2487775"/>
            <a:ext cx="5886882" cy="2272930"/>
          </a:xfrm>
        </p:spPr>
        <p:txBody>
          <a:bodyPr/>
          <a:lstStyle/>
          <a:p>
            <a:r>
              <a:rPr lang="en-US" dirty="0"/>
              <a:t>Part I:</a:t>
            </a:r>
          </a:p>
          <a:p>
            <a:r>
              <a:rPr lang="en-US" dirty="0"/>
              <a:t>Early Planning and Meeting Minutes</a:t>
            </a:r>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3</a:t>
            </a:fld>
            <a:endParaRPr lang="en-AU" noProof="0"/>
          </a:p>
        </p:txBody>
      </p:sp>
    </p:spTree>
    <p:extLst>
      <p:ext uri="{BB962C8B-B14F-4D97-AF65-F5344CB8AC3E}">
        <p14:creationId xmlns:p14="http://schemas.microsoft.com/office/powerpoint/2010/main" val="2459855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4ABA2-4723-D542-AAAC-BE98BF24A89F}"/>
              </a:ext>
            </a:extLst>
          </p:cNvPr>
          <p:cNvSpPr>
            <a:spLocks noGrp="1"/>
          </p:cNvSpPr>
          <p:nvPr>
            <p:ph type="title"/>
          </p:nvPr>
        </p:nvSpPr>
        <p:spPr/>
        <p:txBody>
          <a:bodyPr/>
          <a:lstStyle/>
          <a:p>
            <a:r>
              <a:rPr lang="en-US" b="0" dirty="0">
                <a:ea typeface="+mj-lt"/>
                <a:cs typeface="+mj-lt"/>
              </a:rPr>
              <a:t>Early Planning</a:t>
            </a:r>
            <a:endParaRPr lang="en-US" dirty="0"/>
          </a:p>
        </p:txBody>
      </p:sp>
      <p:sp>
        <p:nvSpPr>
          <p:cNvPr id="4" name="Slide Number Placeholder 3">
            <a:extLst>
              <a:ext uri="{FF2B5EF4-FFF2-40B4-BE49-F238E27FC236}">
                <a16:creationId xmlns:a16="http://schemas.microsoft.com/office/drawing/2014/main" id="{087E3FDF-30F4-AC49-BCA8-C46B123647FB}"/>
              </a:ext>
            </a:extLst>
          </p:cNvPr>
          <p:cNvSpPr>
            <a:spLocks noGrp="1"/>
          </p:cNvSpPr>
          <p:nvPr>
            <p:ph type="sldNum" sz="quarter" idx="12"/>
          </p:nvPr>
        </p:nvSpPr>
        <p:spPr/>
        <p:txBody>
          <a:bodyPr/>
          <a:lstStyle/>
          <a:p>
            <a:fld id="{DC22DD25-61AE-413C-B4D2-EF2365C9B2E1}" type="slidenum">
              <a:rPr lang="en-AU" noProof="0" smtClean="0"/>
              <a:t>4</a:t>
            </a:fld>
            <a:endParaRPr lang="en-AU" noProof="0"/>
          </a:p>
        </p:txBody>
      </p:sp>
      <p:sp>
        <p:nvSpPr>
          <p:cNvPr id="9" name="Content Placeholder 8">
            <a:extLst>
              <a:ext uri="{FF2B5EF4-FFF2-40B4-BE49-F238E27FC236}">
                <a16:creationId xmlns:a16="http://schemas.microsoft.com/office/drawing/2014/main" id="{8862B73F-CD14-F143-9383-02C10F2777F8}"/>
              </a:ext>
            </a:extLst>
          </p:cNvPr>
          <p:cNvSpPr>
            <a:spLocks noGrp="1"/>
          </p:cNvSpPr>
          <p:nvPr>
            <p:ph idx="1"/>
          </p:nvPr>
        </p:nvSpPr>
        <p:spPr/>
        <p:txBody>
          <a:bodyPr vert="horz" lIns="91440" tIns="45720" rIns="91440" bIns="45720" rtlCol="0" anchor="t">
            <a:noAutofit/>
          </a:bodyPr>
          <a:lstStyle/>
          <a:p>
            <a:r>
              <a:rPr lang="en-US" b="1" dirty="0">
                <a:ea typeface="+mn-lt"/>
                <a:cs typeface="+mn-lt"/>
              </a:rPr>
              <a:t>Strongly Recommended for Groups to do in their very first official meeting or ASAP</a:t>
            </a:r>
          </a:p>
          <a:p>
            <a:r>
              <a:rPr lang="en-US" dirty="0">
                <a:ea typeface="+mn-lt"/>
                <a:cs typeface="+mn-lt"/>
              </a:rPr>
              <a:t>For early planning:</a:t>
            </a:r>
            <a:endParaRPr lang="en-US" b="1" dirty="0">
              <a:ea typeface="+mn-lt"/>
              <a:cs typeface="+mn-lt"/>
            </a:endParaRPr>
          </a:p>
          <a:p>
            <a:pPr marL="342900" indent="-342900">
              <a:buChar char="•"/>
            </a:pPr>
            <a:r>
              <a:rPr lang="en-US" dirty="0">
                <a:ea typeface="+mn-lt"/>
                <a:cs typeface="+mn-lt"/>
              </a:rPr>
              <a:t>Write down the allocation of tasks, commitments, and responsibilities.</a:t>
            </a:r>
          </a:p>
          <a:p>
            <a:pPr marL="342900" indent="-342900">
              <a:buChar char="•"/>
            </a:pPr>
            <a:r>
              <a:rPr lang="en-US" dirty="0">
                <a:ea typeface="+mn-lt"/>
                <a:cs typeface="+mn-lt"/>
              </a:rPr>
              <a:t>Have all team members agree in writing by digitally signing with your name and date of agreement.</a:t>
            </a:r>
          </a:p>
          <a:p>
            <a:pPr marL="342900" indent="-342900">
              <a:buChar char="•"/>
            </a:pPr>
            <a:r>
              <a:rPr lang="en-US" dirty="0">
                <a:ea typeface="+mn-lt"/>
                <a:cs typeface="+mn-lt"/>
              </a:rPr>
              <a:t>The plan can be flexible and change later if need be.</a:t>
            </a:r>
          </a:p>
          <a:p>
            <a:endParaRPr lang="en-US" dirty="0">
              <a:ea typeface="+mn-lt"/>
              <a:cs typeface="+mn-lt"/>
            </a:endParaRPr>
          </a:p>
          <a:p>
            <a:r>
              <a:rPr lang="en-US" dirty="0">
                <a:ea typeface="+mn-lt"/>
                <a:cs typeface="+mn-lt"/>
              </a:rPr>
              <a:t>Why this is important:</a:t>
            </a:r>
          </a:p>
          <a:p>
            <a:pPr marL="342900" indent="-342900">
              <a:buChar char="•"/>
            </a:pPr>
            <a:r>
              <a:rPr lang="en-US" dirty="0">
                <a:ea typeface="+mn-lt"/>
                <a:cs typeface="+mn-lt"/>
              </a:rPr>
              <a:t>In case of conflict about contribution or workload, then this will serve as important evidence when auditing.</a:t>
            </a:r>
            <a:br>
              <a:rPr lang="en-US" dirty="0"/>
            </a:br>
            <a:endParaRPr lang="en-US">
              <a:cs typeface="Calibri"/>
            </a:endParaRPr>
          </a:p>
        </p:txBody>
      </p:sp>
    </p:spTree>
    <p:extLst>
      <p:ext uri="{BB962C8B-B14F-4D97-AF65-F5344CB8AC3E}">
        <p14:creationId xmlns:p14="http://schemas.microsoft.com/office/powerpoint/2010/main" val="302948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4ABA2-4723-D542-AAAC-BE98BF24A89F}"/>
              </a:ext>
            </a:extLst>
          </p:cNvPr>
          <p:cNvSpPr>
            <a:spLocks noGrp="1"/>
          </p:cNvSpPr>
          <p:nvPr>
            <p:ph type="title"/>
          </p:nvPr>
        </p:nvSpPr>
        <p:spPr/>
        <p:txBody>
          <a:bodyPr/>
          <a:lstStyle/>
          <a:p>
            <a:r>
              <a:rPr lang="en-US" b="0" dirty="0">
                <a:ea typeface="+mj-lt"/>
                <a:cs typeface="+mj-lt"/>
              </a:rPr>
              <a:t>Example of a very basic Early Plan</a:t>
            </a:r>
            <a:endParaRPr lang="en-US" dirty="0"/>
          </a:p>
        </p:txBody>
      </p:sp>
      <p:sp>
        <p:nvSpPr>
          <p:cNvPr id="4" name="Slide Number Placeholder 3">
            <a:extLst>
              <a:ext uri="{FF2B5EF4-FFF2-40B4-BE49-F238E27FC236}">
                <a16:creationId xmlns:a16="http://schemas.microsoft.com/office/drawing/2014/main" id="{087E3FDF-30F4-AC49-BCA8-C46B123647FB}"/>
              </a:ext>
            </a:extLst>
          </p:cNvPr>
          <p:cNvSpPr>
            <a:spLocks noGrp="1"/>
          </p:cNvSpPr>
          <p:nvPr>
            <p:ph type="sldNum" sz="quarter" idx="12"/>
          </p:nvPr>
        </p:nvSpPr>
        <p:spPr/>
        <p:txBody>
          <a:bodyPr/>
          <a:lstStyle/>
          <a:p>
            <a:fld id="{DC22DD25-61AE-413C-B4D2-EF2365C9B2E1}" type="slidenum">
              <a:rPr lang="en-AU" noProof="0" smtClean="0"/>
              <a:t>5</a:t>
            </a:fld>
            <a:endParaRPr lang="en-AU" noProof="0"/>
          </a:p>
        </p:txBody>
      </p:sp>
      <p:sp>
        <p:nvSpPr>
          <p:cNvPr id="9" name="Content Placeholder 8">
            <a:extLst>
              <a:ext uri="{FF2B5EF4-FFF2-40B4-BE49-F238E27FC236}">
                <a16:creationId xmlns:a16="http://schemas.microsoft.com/office/drawing/2014/main" id="{8862B73F-CD14-F143-9383-02C10F2777F8}"/>
              </a:ext>
            </a:extLst>
          </p:cNvPr>
          <p:cNvSpPr>
            <a:spLocks noGrp="1"/>
          </p:cNvSpPr>
          <p:nvPr>
            <p:ph idx="1"/>
          </p:nvPr>
        </p:nvSpPr>
        <p:spPr/>
        <p:txBody>
          <a:bodyPr vert="horz" lIns="91440" tIns="45720" rIns="91440" bIns="45720" rtlCol="0" anchor="t">
            <a:noAutofit/>
          </a:bodyPr>
          <a:lstStyle/>
          <a:p>
            <a:r>
              <a:rPr lang="en-US" b="1" dirty="0">
                <a:cs typeface="Calibri"/>
              </a:rPr>
              <a:t>Group Members: </a:t>
            </a:r>
            <a:r>
              <a:rPr lang="en-US" dirty="0">
                <a:cs typeface="Calibri"/>
              </a:rPr>
              <a:t>Akira, Daniel, Shima</a:t>
            </a:r>
          </a:p>
          <a:p>
            <a:r>
              <a:rPr lang="en-US" b="1" dirty="0">
                <a:cs typeface="Calibri"/>
              </a:rPr>
              <a:t>Project Task Allocation:</a:t>
            </a:r>
            <a:endParaRPr lang="en-US" dirty="0">
              <a:cs typeface="Calibri"/>
            </a:endParaRPr>
          </a:p>
          <a:p>
            <a:pPr marL="342900" indent="-342900">
              <a:buChar char="•"/>
            </a:pPr>
            <a:r>
              <a:rPr lang="en-US" dirty="0">
                <a:cs typeface="Calibri"/>
              </a:rPr>
              <a:t>Akira: Mainly preprocessing and open-ended discussion / analysis.</a:t>
            </a:r>
            <a:endParaRPr lang="en-US" b="1" dirty="0">
              <a:cs typeface="Calibri"/>
            </a:endParaRPr>
          </a:p>
          <a:p>
            <a:pPr marL="342900" indent="-342900">
              <a:buChar char="•"/>
            </a:pPr>
            <a:r>
              <a:rPr lang="en-US" dirty="0">
                <a:cs typeface="Calibri"/>
              </a:rPr>
              <a:t>Daniel: Focus on statistical analysis and outlier analysis.</a:t>
            </a:r>
          </a:p>
          <a:p>
            <a:pPr marL="342900" indent="-342900">
              <a:buChar char="•"/>
            </a:pPr>
            <a:r>
              <a:rPr lang="en-US" dirty="0">
                <a:cs typeface="Calibri"/>
              </a:rPr>
              <a:t>Shima: Focus on </a:t>
            </a:r>
            <a:r>
              <a:rPr lang="en-US" dirty="0" err="1">
                <a:cs typeface="Calibri"/>
              </a:rPr>
              <a:t>visualisations</a:t>
            </a:r>
            <a:r>
              <a:rPr lang="en-US" dirty="0">
                <a:cs typeface="Calibri"/>
              </a:rPr>
              <a:t> and analysis.</a:t>
            </a:r>
          </a:p>
          <a:p>
            <a:pPr marL="342900" indent="-342900">
              <a:buChar char="•"/>
            </a:pPr>
            <a:r>
              <a:rPr lang="en-US" u="sng" dirty="0">
                <a:cs typeface="Calibri"/>
              </a:rPr>
              <a:t>Everyone:</a:t>
            </a:r>
            <a:r>
              <a:rPr lang="en-US" i="1" dirty="0">
                <a:cs typeface="Calibri"/>
              </a:rPr>
              <a:t> </a:t>
            </a:r>
            <a:r>
              <a:rPr lang="en-US" dirty="0">
                <a:cs typeface="Calibri"/>
              </a:rPr>
              <a:t>Report writing and meeting minutes</a:t>
            </a:r>
          </a:p>
          <a:p>
            <a:r>
              <a:rPr lang="en-US" b="1" dirty="0">
                <a:ea typeface="+mn-lt"/>
                <a:cs typeface="+mn-lt"/>
              </a:rPr>
              <a:t>Commitments:</a:t>
            </a:r>
            <a:endParaRPr lang="en-US" dirty="0">
              <a:ea typeface="+mn-lt"/>
              <a:cs typeface="+mn-lt"/>
            </a:endParaRPr>
          </a:p>
          <a:p>
            <a:pPr marL="342900" indent="-342900">
              <a:buChar char="•"/>
            </a:pPr>
            <a:r>
              <a:rPr lang="en-US" dirty="0">
                <a:ea typeface="+mn-lt"/>
                <a:cs typeface="+mn-lt"/>
              </a:rPr>
              <a:t>Akira: Mostly free, but may have commitments here and there</a:t>
            </a:r>
          </a:p>
          <a:p>
            <a:pPr marL="342900" indent="-342900">
              <a:buChar char="•"/>
            </a:pPr>
            <a:r>
              <a:rPr lang="en-US" dirty="0">
                <a:ea typeface="+mn-lt"/>
                <a:cs typeface="+mn-lt"/>
              </a:rPr>
              <a:t>Daniel: Busy for the first week</a:t>
            </a:r>
          </a:p>
          <a:p>
            <a:pPr marL="342900" indent="-342900">
              <a:buChar char="•"/>
            </a:pPr>
            <a:r>
              <a:rPr lang="en-US" dirty="0">
                <a:ea typeface="+mn-lt"/>
                <a:cs typeface="+mn-lt"/>
              </a:rPr>
              <a:t>Shima: Free except for a select few days for other assignments.</a:t>
            </a:r>
          </a:p>
          <a:p>
            <a:r>
              <a:rPr lang="en-US" b="1" dirty="0">
                <a:ea typeface="+mn-lt"/>
                <a:cs typeface="+mn-lt"/>
              </a:rPr>
              <a:t>Agreement: </a:t>
            </a:r>
            <a:r>
              <a:rPr lang="en-US" dirty="0">
                <a:ea typeface="+mn-lt"/>
                <a:cs typeface="+mn-lt"/>
              </a:rPr>
              <a:t>Akira Wang, Daniel Pham, Shima Rashidi (27/03/2020)</a:t>
            </a:r>
          </a:p>
        </p:txBody>
      </p:sp>
    </p:spTree>
    <p:extLst>
      <p:ext uri="{BB962C8B-B14F-4D97-AF65-F5344CB8AC3E}">
        <p14:creationId xmlns:p14="http://schemas.microsoft.com/office/powerpoint/2010/main" val="779234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4ABA2-4723-D542-AAAC-BE98BF24A89F}"/>
              </a:ext>
            </a:extLst>
          </p:cNvPr>
          <p:cNvSpPr>
            <a:spLocks noGrp="1"/>
          </p:cNvSpPr>
          <p:nvPr>
            <p:ph type="title"/>
          </p:nvPr>
        </p:nvSpPr>
        <p:spPr/>
        <p:txBody>
          <a:bodyPr/>
          <a:lstStyle/>
          <a:p>
            <a:r>
              <a:rPr lang="en-US" b="0" dirty="0"/>
              <a:t>Meeting Minutes</a:t>
            </a:r>
          </a:p>
        </p:txBody>
      </p:sp>
      <p:sp>
        <p:nvSpPr>
          <p:cNvPr id="4" name="Slide Number Placeholder 3">
            <a:extLst>
              <a:ext uri="{FF2B5EF4-FFF2-40B4-BE49-F238E27FC236}">
                <a16:creationId xmlns:a16="http://schemas.microsoft.com/office/drawing/2014/main" id="{087E3FDF-30F4-AC49-BCA8-C46B123647FB}"/>
              </a:ext>
            </a:extLst>
          </p:cNvPr>
          <p:cNvSpPr>
            <a:spLocks noGrp="1"/>
          </p:cNvSpPr>
          <p:nvPr>
            <p:ph type="sldNum" sz="quarter" idx="12"/>
          </p:nvPr>
        </p:nvSpPr>
        <p:spPr/>
        <p:txBody>
          <a:bodyPr/>
          <a:lstStyle/>
          <a:p>
            <a:fld id="{DC22DD25-61AE-413C-B4D2-EF2365C9B2E1}" type="slidenum">
              <a:rPr lang="en-AU" noProof="0" smtClean="0"/>
              <a:t>6</a:t>
            </a:fld>
            <a:endParaRPr lang="en-AU" noProof="0"/>
          </a:p>
        </p:txBody>
      </p:sp>
      <p:sp>
        <p:nvSpPr>
          <p:cNvPr id="9" name="Content Placeholder 8">
            <a:extLst>
              <a:ext uri="{FF2B5EF4-FFF2-40B4-BE49-F238E27FC236}">
                <a16:creationId xmlns:a16="http://schemas.microsoft.com/office/drawing/2014/main" id="{8862B73F-CD14-F143-9383-02C10F2777F8}"/>
              </a:ext>
            </a:extLst>
          </p:cNvPr>
          <p:cNvSpPr>
            <a:spLocks noGrp="1"/>
          </p:cNvSpPr>
          <p:nvPr>
            <p:ph idx="1"/>
          </p:nvPr>
        </p:nvSpPr>
        <p:spPr/>
        <p:txBody>
          <a:bodyPr vert="horz" lIns="91440" tIns="45720" rIns="91440" bIns="45720" rtlCol="0" anchor="t">
            <a:noAutofit/>
          </a:bodyPr>
          <a:lstStyle/>
          <a:p>
            <a:r>
              <a:rPr lang="en-US" dirty="0">
                <a:ea typeface="+mn-lt"/>
                <a:cs typeface="+mn-lt"/>
              </a:rPr>
              <a:t>What are they?</a:t>
            </a:r>
            <a:endParaRPr lang="en-US" b="1" dirty="0">
              <a:ea typeface="+mn-lt"/>
              <a:cs typeface="+mn-lt"/>
            </a:endParaRPr>
          </a:p>
          <a:p>
            <a:pPr marL="342900" indent="-342900">
              <a:buChar char="•"/>
            </a:pPr>
            <a:r>
              <a:rPr lang="en-US" dirty="0">
                <a:ea typeface="+mn-lt"/>
                <a:cs typeface="+mn-lt"/>
              </a:rPr>
              <a:t>Dot point summaries of what happened in the meeting.</a:t>
            </a:r>
          </a:p>
          <a:p>
            <a:pPr marL="342900" indent="-342900">
              <a:buChar char="•"/>
            </a:pPr>
            <a:r>
              <a:rPr lang="en-US" dirty="0">
                <a:ea typeface="+mn-lt"/>
                <a:cs typeface="+mn-lt"/>
              </a:rPr>
              <a:t>Contain additional notes or plan updates.</a:t>
            </a:r>
          </a:p>
          <a:p>
            <a:endParaRPr lang="en-US" dirty="0">
              <a:cs typeface="Calibri"/>
            </a:endParaRPr>
          </a:p>
        </p:txBody>
      </p:sp>
    </p:spTree>
    <p:extLst>
      <p:ext uri="{BB962C8B-B14F-4D97-AF65-F5344CB8AC3E}">
        <p14:creationId xmlns:p14="http://schemas.microsoft.com/office/powerpoint/2010/main" val="587584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4ABA2-4723-D542-AAAC-BE98BF24A89F}"/>
              </a:ext>
            </a:extLst>
          </p:cNvPr>
          <p:cNvSpPr>
            <a:spLocks noGrp="1"/>
          </p:cNvSpPr>
          <p:nvPr>
            <p:ph type="title"/>
          </p:nvPr>
        </p:nvSpPr>
        <p:spPr/>
        <p:txBody>
          <a:bodyPr/>
          <a:lstStyle/>
          <a:p>
            <a:r>
              <a:rPr lang="en-US" b="0" dirty="0">
                <a:ea typeface="+mj-lt"/>
                <a:cs typeface="+mj-lt"/>
              </a:rPr>
              <a:t>Example of a Meeting Minute</a:t>
            </a:r>
            <a:endParaRPr lang="en-US" dirty="0"/>
          </a:p>
        </p:txBody>
      </p:sp>
      <p:sp>
        <p:nvSpPr>
          <p:cNvPr id="4" name="Slide Number Placeholder 3">
            <a:extLst>
              <a:ext uri="{FF2B5EF4-FFF2-40B4-BE49-F238E27FC236}">
                <a16:creationId xmlns:a16="http://schemas.microsoft.com/office/drawing/2014/main" id="{087E3FDF-30F4-AC49-BCA8-C46B123647FB}"/>
              </a:ext>
            </a:extLst>
          </p:cNvPr>
          <p:cNvSpPr>
            <a:spLocks noGrp="1"/>
          </p:cNvSpPr>
          <p:nvPr>
            <p:ph type="sldNum" sz="quarter" idx="12"/>
          </p:nvPr>
        </p:nvSpPr>
        <p:spPr/>
        <p:txBody>
          <a:bodyPr/>
          <a:lstStyle/>
          <a:p>
            <a:fld id="{DC22DD25-61AE-413C-B4D2-EF2365C9B2E1}" type="slidenum">
              <a:rPr lang="en-AU" noProof="0" smtClean="0"/>
              <a:t>7</a:t>
            </a:fld>
            <a:endParaRPr lang="en-AU" noProof="0"/>
          </a:p>
        </p:txBody>
      </p:sp>
      <p:sp>
        <p:nvSpPr>
          <p:cNvPr id="9" name="Content Placeholder 8">
            <a:extLst>
              <a:ext uri="{FF2B5EF4-FFF2-40B4-BE49-F238E27FC236}">
                <a16:creationId xmlns:a16="http://schemas.microsoft.com/office/drawing/2014/main" id="{8862B73F-CD14-F143-9383-02C10F2777F8}"/>
              </a:ext>
            </a:extLst>
          </p:cNvPr>
          <p:cNvSpPr>
            <a:spLocks noGrp="1"/>
          </p:cNvSpPr>
          <p:nvPr>
            <p:ph idx="1"/>
          </p:nvPr>
        </p:nvSpPr>
        <p:spPr/>
        <p:txBody>
          <a:bodyPr vert="horz" lIns="91440" tIns="45720" rIns="91440" bIns="45720" rtlCol="0" anchor="t">
            <a:noAutofit/>
          </a:bodyPr>
          <a:lstStyle/>
          <a:p>
            <a:r>
              <a:rPr lang="en-US" b="1" dirty="0">
                <a:ea typeface="+mn-lt"/>
                <a:cs typeface="+mn-lt"/>
              </a:rPr>
              <a:t>Meeting Time:</a:t>
            </a:r>
            <a:r>
              <a:rPr lang="en-US" dirty="0">
                <a:ea typeface="+mn-lt"/>
                <a:cs typeface="+mn-lt"/>
              </a:rPr>
              <a:t> Monday 22nd March</a:t>
            </a:r>
            <a:endParaRPr lang="en-US">
              <a:cs typeface="Calibri"/>
            </a:endParaRPr>
          </a:p>
          <a:p>
            <a:r>
              <a:rPr lang="en-US" b="1" dirty="0">
                <a:ea typeface="+mn-lt"/>
                <a:cs typeface="+mn-lt"/>
              </a:rPr>
              <a:t>Member(s) Attended: </a:t>
            </a:r>
            <a:r>
              <a:rPr lang="en-US" dirty="0">
                <a:ea typeface="+mn-lt"/>
                <a:cs typeface="+mn-lt"/>
              </a:rPr>
              <a:t>Akira, Daniel, Shima</a:t>
            </a:r>
            <a:endParaRPr lang="en-US">
              <a:cs typeface="Calibri"/>
            </a:endParaRPr>
          </a:p>
          <a:p>
            <a:endParaRPr lang="en-US" dirty="0">
              <a:ea typeface="+mn-lt"/>
              <a:cs typeface="+mn-lt"/>
            </a:endParaRPr>
          </a:p>
          <a:p>
            <a:r>
              <a:rPr lang="en-US" b="1" dirty="0">
                <a:ea typeface="+mn-lt"/>
                <a:cs typeface="+mn-lt"/>
              </a:rPr>
              <a:t>Agenda:</a:t>
            </a:r>
            <a:endParaRPr lang="en-US" dirty="0">
              <a:ea typeface="+mn-lt"/>
              <a:cs typeface="+mn-lt"/>
            </a:endParaRPr>
          </a:p>
          <a:p>
            <a:r>
              <a:rPr lang="en-US" dirty="0">
                <a:ea typeface="+mn-lt"/>
                <a:cs typeface="+mn-lt"/>
              </a:rPr>
              <a:t>- Discussed initial task allocation</a:t>
            </a:r>
            <a:endParaRPr lang="en-US" b="1" dirty="0">
              <a:ea typeface="+mn-lt"/>
              <a:cs typeface="+mn-lt"/>
            </a:endParaRPr>
          </a:p>
          <a:p>
            <a:r>
              <a:rPr lang="en-US" dirty="0">
                <a:ea typeface="+mn-lt"/>
                <a:cs typeface="+mn-lt"/>
              </a:rPr>
              <a:t>- Daniel is busy for the first week</a:t>
            </a:r>
          </a:p>
          <a:p>
            <a:r>
              <a:rPr lang="en-US" dirty="0">
                <a:ea typeface="+mn-lt"/>
                <a:cs typeface="+mn-lt"/>
              </a:rPr>
              <a:t>- Akira to do preprocessing </a:t>
            </a:r>
          </a:p>
          <a:p>
            <a:r>
              <a:rPr lang="en-US" dirty="0">
                <a:ea typeface="+mn-lt"/>
                <a:cs typeface="+mn-lt"/>
              </a:rPr>
              <a:t>- Shima to do today's minute</a:t>
            </a:r>
          </a:p>
          <a:p>
            <a:r>
              <a:rPr lang="en-US" dirty="0">
                <a:ea typeface="+mn-lt"/>
                <a:cs typeface="+mn-lt"/>
              </a:rPr>
              <a:t>- </a:t>
            </a:r>
            <a:r>
              <a:rPr lang="en-US" i="1" dirty="0">
                <a:ea typeface="+mn-lt"/>
                <a:cs typeface="+mn-lt"/>
              </a:rPr>
              <a:t>URGENT:</a:t>
            </a:r>
            <a:r>
              <a:rPr lang="en-US" dirty="0">
                <a:ea typeface="+mn-lt"/>
                <a:cs typeface="+mn-lt"/>
              </a:rPr>
              <a:t> Finish Early Plan by tomorrow!</a:t>
            </a:r>
            <a:endParaRPr lang="en-US" b="1" dirty="0">
              <a:ea typeface="+mn-lt"/>
              <a:cs typeface="+mn-lt"/>
            </a:endParaRPr>
          </a:p>
        </p:txBody>
      </p:sp>
    </p:spTree>
    <p:extLst>
      <p:ext uri="{BB962C8B-B14F-4D97-AF65-F5344CB8AC3E}">
        <p14:creationId xmlns:p14="http://schemas.microsoft.com/office/powerpoint/2010/main" val="1017912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a:xfrm>
            <a:off x="500063" y="2487775"/>
            <a:ext cx="5595937" cy="2272930"/>
          </a:xfrm>
        </p:spPr>
        <p:txBody>
          <a:bodyPr/>
          <a:lstStyle/>
          <a:p>
            <a:r>
              <a:rPr lang="en-US" dirty="0"/>
              <a:t>Part II:</a:t>
            </a:r>
          </a:p>
          <a:p>
            <a:r>
              <a:rPr lang="en-US" dirty="0">
                <a:ea typeface="+mj-lt"/>
                <a:cs typeface="+mj-lt"/>
              </a:rPr>
              <a:t>Online Collaboration Tools</a:t>
            </a:r>
            <a:endParaRPr lang="en-US" dirty="0"/>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8</a:t>
            </a:fld>
            <a:endParaRPr lang="en-AU" noProof="0" dirty="0"/>
          </a:p>
        </p:txBody>
      </p:sp>
    </p:spTree>
    <p:extLst>
      <p:ext uri="{BB962C8B-B14F-4D97-AF65-F5344CB8AC3E}">
        <p14:creationId xmlns:p14="http://schemas.microsoft.com/office/powerpoint/2010/main" val="2935582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EFB22-98A7-4F3C-A570-7B79A9A252FE}"/>
              </a:ext>
            </a:extLst>
          </p:cNvPr>
          <p:cNvSpPr>
            <a:spLocks noGrp="1"/>
          </p:cNvSpPr>
          <p:nvPr>
            <p:ph type="title"/>
          </p:nvPr>
        </p:nvSpPr>
        <p:spPr/>
        <p:txBody>
          <a:bodyPr/>
          <a:lstStyle/>
          <a:p>
            <a:r>
              <a:rPr lang="en-AU" dirty="0">
                <a:ea typeface="+mj-lt"/>
                <a:cs typeface="+mj-lt"/>
              </a:rPr>
              <a:t>Online Collaboration for Writing</a:t>
            </a:r>
            <a:endParaRPr lang="en-US" dirty="0"/>
          </a:p>
        </p:txBody>
      </p:sp>
      <p:sp>
        <p:nvSpPr>
          <p:cNvPr id="4" name="Slide Number Placeholder 3">
            <a:extLst>
              <a:ext uri="{FF2B5EF4-FFF2-40B4-BE49-F238E27FC236}">
                <a16:creationId xmlns:a16="http://schemas.microsoft.com/office/drawing/2014/main" id="{6EBBFA93-01F9-46CF-86E0-1030634D6522}"/>
              </a:ext>
            </a:extLst>
          </p:cNvPr>
          <p:cNvSpPr>
            <a:spLocks noGrp="1"/>
          </p:cNvSpPr>
          <p:nvPr>
            <p:ph type="sldNum" sz="quarter" idx="12"/>
          </p:nvPr>
        </p:nvSpPr>
        <p:spPr/>
        <p:txBody>
          <a:bodyPr/>
          <a:lstStyle/>
          <a:p>
            <a:r>
              <a:rPr lang="en-AU" dirty="0"/>
              <a:t>6</a:t>
            </a:r>
          </a:p>
        </p:txBody>
      </p:sp>
      <p:sp>
        <p:nvSpPr>
          <p:cNvPr id="5" name="Content Placeholder 4">
            <a:extLst>
              <a:ext uri="{FF2B5EF4-FFF2-40B4-BE49-F238E27FC236}">
                <a16:creationId xmlns:a16="http://schemas.microsoft.com/office/drawing/2014/main" id="{DD7C10CB-DE93-4F71-8AA2-84EC0698A230}"/>
              </a:ext>
            </a:extLst>
          </p:cNvPr>
          <p:cNvSpPr>
            <a:spLocks noGrp="1"/>
          </p:cNvSpPr>
          <p:nvPr>
            <p:ph idx="1"/>
          </p:nvPr>
        </p:nvSpPr>
        <p:spPr/>
        <p:txBody>
          <a:bodyPr vert="horz" lIns="91440" tIns="45720" rIns="91440" bIns="45720" rtlCol="0" anchor="t">
            <a:noAutofit/>
          </a:bodyPr>
          <a:lstStyle/>
          <a:p>
            <a:r>
              <a:rPr lang="en-US" dirty="0">
                <a:cs typeface="Calibri"/>
              </a:rPr>
              <a:t>For collaborative writing, you can use tools such as:</a:t>
            </a:r>
          </a:p>
          <a:p>
            <a:pPr marL="342900" indent="-342900">
              <a:buChar char="•"/>
            </a:pPr>
            <a:r>
              <a:rPr lang="en-US" dirty="0">
                <a:cs typeface="Calibri"/>
              </a:rPr>
              <a:t>Google Docs</a:t>
            </a:r>
          </a:p>
          <a:p>
            <a:pPr marL="342900" indent="-342900">
              <a:buChar char="•"/>
            </a:pPr>
            <a:r>
              <a:rPr lang="en-US" dirty="0">
                <a:cs typeface="Calibri"/>
              </a:rPr>
              <a:t>Online Microsoft Office</a:t>
            </a:r>
          </a:p>
          <a:p>
            <a:pPr marL="342900" indent="-342900">
              <a:buChar char="•"/>
            </a:pPr>
            <a:r>
              <a:rPr lang="en-US" dirty="0">
                <a:cs typeface="Calibri"/>
              </a:rPr>
              <a:t>Overleaf</a:t>
            </a:r>
          </a:p>
        </p:txBody>
      </p:sp>
      <p:pic>
        <p:nvPicPr>
          <p:cNvPr id="3" name="Picture 5" descr="Icon&#10;&#10;Description automatically generated">
            <a:extLst>
              <a:ext uri="{FF2B5EF4-FFF2-40B4-BE49-F238E27FC236}">
                <a16:creationId xmlns:a16="http://schemas.microsoft.com/office/drawing/2014/main" id="{B87771C8-88FE-4F37-A6CC-5C70A143EF4F}"/>
              </a:ext>
            </a:extLst>
          </p:cNvPr>
          <p:cNvPicPr>
            <a:picLocks noChangeAspect="1"/>
          </p:cNvPicPr>
          <p:nvPr/>
        </p:nvPicPr>
        <p:blipFill>
          <a:blip r:embed="rId3"/>
          <a:stretch>
            <a:fillRect/>
          </a:stretch>
        </p:blipFill>
        <p:spPr>
          <a:xfrm>
            <a:off x="6433127" y="1826202"/>
            <a:ext cx="2743200" cy="1543050"/>
          </a:xfrm>
          <a:prstGeom prst="rect">
            <a:avLst/>
          </a:prstGeom>
        </p:spPr>
      </p:pic>
      <p:pic>
        <p:nvPicPr>
          <p:cNvPr id="6" name="Picture 6" descr="Graphical user interface, application, icon&#10;&#10;Description automatically generated">
            <a:extLst>
              <a:ext uri="{FF2B5EF4-FFF2-40B4-BE49-F238E27FC236}">
                <a16:creationId xmlns:a16="http://schemas.microsoft.com/office/drawing/2014/main" id="{BC4BFF91-ABBC-4AA6-8340-8B11399F2559}"/>
              </a:ext>
            </a:extLst>
          </p:cNvPr>
          <p:cNvPicPr>
            <a:picLocks noChangeAspect="1"/>
          </p:cNvPicPr>
          <p:nvPr/>
        </p:nvPicPr>
        <p:blipFill>
          <a:blip r:embed="rId4"/>
          <a:stretch>
            <a:fillRect/>
          </a:stretch>
        </p:blipFill>
        <p:spPr>
          <a:xfrm>
            <a:off x="4124036" y="3719021"/>
            <a:ext cx="2743200" cy="1544320"/>
          </a:xfrm>
          <a:prstGeom prst="rect">
            <a:avLst/>
          </a:prstGeom>
        </p:spPr>
      </p:pic>
      <p:pic>
        <p:nvPicPr>
          <p:cNvPr id="7" name="Picture 7" descr="Logo, company name&#10;&#10;Description automatically generated">
            <a:extLst>
              <a:ext uri="{FF2B5EF4-FFF2-40B4-BE49-F238E27FC236}">
                <a16:creationId xmlns:a16="http://schemas.microsoft.com/office/drawing/2014/main" id="{883F47C9-3D26-47E3-B338-B32B4CDBDAD4}"/>
              </a:ext>
            </a:extLst>
          </p:cNvPr>
          <p:cNvPicPr>
            <a:picLocks noChangeAspect="1"/>
          </p:cNvPicPr>
          <p:nvPr/>
        </p:nvPicPr>
        <p:blipFill>
          <a:blip r:embed="rId5"/>
          <a:stretch>
            <a:fillRect/>
          </a:stretch>
        </p:blipFill>
        <p:spPr>
          <a:xfrm>
            <a:off x="7934036" y="3738351"/>
            <a:ext cx="2743200" cy="1805844"/>
          </a:xfrm>
          <a:prstGeom prst="rect">
            <a:avLst/>
          </a:prstGeom>
        </p:spPr>
      </p:pic>
    </p:spTree>
    <p:extLst>
      <p:ext uri="{BB962C8B-B14F-4D97-AF65-F5344CB8AC3E}">
        <p14:creationId xmlns:p14="http://schemas.microsoft.com/office/powerpoint/2010/main" val="1477184568"/>
      </p:ext>
    </p:extLst>
  </p:cSld>
  <p:clrMapOvr>
    <a:masterClrMapping/>
  </p:clrMapOvr>
</p:sld>
</file>

<file path=ppt/theme/theme1.xml><?xml version="1.0" encoding="utf-8"?>
<a:theme xmlns:a="http://schemas.openxmlformats.org/drawingml/2006/main" name="University of Melbourne">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M-PowerPoint-template-16x9" id="{5A79C983-8603-8140-BCF3-33408B204396}" vid="{3F6E7665-26EF-6C4F-8362-1CE45B0FDCB2}"/>
    </a:ext>
  </a:extLst>
</a:theme>
</file>

<file path=ppt/theme/theme2.xml><?xml version="1.0" encoding="utf-8"?>
<a:theme xmlns:a="http://schemas.openxmlformats.org/drawingml/2006/main" name="University of Melbourne Patterns">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M-PowerPoint-template-16x9" id="{5A79C983-8603-8140-BCF3-33408B204396}" vid="{C8621737-2C55-8F45-B007-8FD65689B4E7}"/>
    </a:ext>
  </a:extLst>
</a:theme>
</file>

<file path=ppt/theme/theme3.xml><?xml version="1.0" encoding="utf-8"?>
<a:theme xmlns:a="http://schemas.openxmlformats.org/drawingml/2006/main" name="University of Melbourne-Layout B">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M-PowerPoint-template-16x9" id="{5A79C983-8603-8140-BCF3-33408B204396}" vid="{E00A8BCC-7447-9B4E-AFEF-B454395779C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ompletion xmlns="d14e1379-7c1e-4efe-b0f5-30be84dd54c8" xsi:nil="true"/>
    <Signedoff_x003f_ xmlns="d14e1379-7c1e-4efe-b0f5-30be84dd54c8">false</Signedoff_x003f_>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F8FC9EF4737874B9BCB7C4DD22B2667" ma:contentTypeVersion="14" ma:contentTypeDescription="Create a new document." ma:contentTypeScope="" ma:versionID="f841fc634af5a087381d38a8c21e2d01">
  <xsd:schema xmlns:xsd="http://www.w3.org/2001/XMLSchema" xmlns:xs="http://www.w3.org/2001/XMLSchema" xmlns:p="http://schemas.microsoft.com/office/2006/metadata/properties" xmlns:ns2="d14e1379-7c1e-4efe-b0f5-30be84dd54c8" xmlns:ns3="8a1c7ed3-0bf6-4004-92e8-73cd3484995b" targetNamespace="http://schemas.microsoft.com/office/2006/metadata/properties" ma:root="true" ma:fieldsID="8a780100c70b5c577cf2c677efd31765" ns2:_="" ns3:_="">
    <xsd:import namespace="d14e1379-7c1e-4efe-b0f5-30be84dd54c8"/>
    <xsd:import namespace="8a1c7ed3-0bf6-4004-92e8-73cd3484995b"/>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Completion" minOccurs="0"/>
                <xsd:element ref="ns2:Signedoff_x003f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14e1379-7c1e-4efe-b0f5-30be84dd54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Completion" ma:index="20" nillable="true" ma:displayName="Completion" ma:description="Percentage complete" ma:format="Dropdown" ma:internalName="Completion">
      <xsd:simpleType>
        <xsd:restriction base="dms:Choice">
          <xsd:enumeration value="0%"/>
          <xsd:enumeration value="25%"/>
          <xsd:enumeration value="50%"/>
          <xsd:enumeration value="75%"/>
          <xsd:enumeration value="100%"/>
        </xsd:restriction>
      </xsd:simpleType>
    </xsd:element>
    <xsd:element name="Signedoff_x003f_" ma:index="21" nillable="true" ma:displayName="Signed off?" ma:default="0" ma:format="Dropdown" ma:internalName="Signedoff_x003f_">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8a1c7ed3-0bf6-4004-92e8-73cd3484995b"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8557048-7DF8-45E2-817B-3581C2A26B3D}">
  <ds:schemaRefs>
    <ds:schemaRef ds:uri="http://schemas.microsoft.com/office/2006/metadata/properties"/>
    <ds:schemaRef ds:uri="http://schemas.microsoft.com/office/infopath/2007/PartnerControls"/>
    <ds:schemaRef ds:uri="d14e1379-7c1e-4efe-b0f5-30be84dd54c8"/>
  </ds:schemaRefs>
</ds:datastoreItem>
</file>

<file path=customXml/itemProps2.xml><?xml version="1.0" encoding="utf-8"?>
<ds:datastoreItem xmlns:ds="http://schemas.openxmlformats.org/officeDocument/2006/customXml" ds:itemID="{0F7D2402-C1C8-414F-961C-5F4452F8C8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14e1379-7c1e-4efe-b0f5-30be84dd54c8"/>
    <ds:schemaRef ds:uri="8a1c7ed3-0bf6-4004-92e8-73cd3484995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76B07B9-ADDE-4457-A314-10AF5553F75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University of Melbourne</Template>
  <TotalTime>88</TotalTime>
  <Words>933</Words>
  <Application>Microsoft Office PowerPoint</Application>
  <PresentationFormat>Widescreen</PresentationFormat>
  <Paragraphs>227</Paragraphs>
  <Slides>18</Slides>
  <Notes>18</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18</vt:i4>
      </vt:variant>
    </vt:vector>
  </HeadingPairs>
  <TitlesOfParts>
    <vt:vector size="24" baseType="lpstr">
      <vt:lpstr>Arial</vt:lpstr>
      <vt:lpstr>Calibri</vt:lpstr>
      <vt:lpstr>Georgia</vt:lpstr>
      <vt:lpstr>University of Melbourne</vt:lpstr>
      <vt:lpstr>University of Melbourne Patterns</vt:lpstr>
      <vt:lpstr>University of Melbourne-Layout B</vt:lpstr>
      <vt:lpstr>PowerPoint Presentation</vt:lpstr>
      <vt:lpstr>Contents</vt:lpstr>
      <vt:lpstr>PowerPoint Presentation</vt:lpstr>
      <vt:lpstr>Early Planning</vt:lpstr>
      <vt:lpstr>Example of a very basic Early Plan</vt:lpstr>
      <vt:lpstr>Meeting Minutes</vt:lpstr>
      <vt:lpstr>Example of a Meeting Minute</vt:lpstr>
      <vt:lpstr>PowerPoint Presentation</vt:lpstr>
      <vt:lpstr>Online Collaboration for Writing</vt:lpstr>
      <vt:lpstr>Overleaf</vt:lpstr>
      <vt:lpstr>Keeping Track of Progress</vt:lpstr>
      <vt:lpstr>Standups...</vt:lpstr>
      <vt:lpstr>PowerPoint Presentation</vt:lpstr>
      <vt:lpstr>What is a Standup?</vt:lpstr>
      <vt:lpstr>Standup Questions to Answer</vt:lpstr>
      <vt:lpstr>KANBAN Boards</vt:lpstr>
      <vt:lpstr>KANBAN Board Tasks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Josh Nguyen</dc:creator>
  <cp:lastModifiedBy>Akira Wang</cp:lastModifiedBy>
  <cp:revision>350</cp:revision>
  <dcterms:created xsi:type="dcterms:W3CDTF">2020-09-14T06:17:42Z</dcterms:created>
  <dcterms:modified xsi:type="dcterms:W3CDTF">2021-03-28T03:37:41Z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0x0101001F8FC9EF4737874B9BCB7C4DD22B2667</vt:lpwstr>
  </property>
</Properties>
</file>